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4"/>
  </p:sldMasterIdLst>
  <p:sldIdLst>
    <p:sldId id="256" r:id="rId5"/>
    <p:sldId id="258" r:id="rId6"/>
    <p:sldId id="259" r:id="rId7"/>
    <p:sldId id="260" r:id="rId8"/>
    <p:sldId id="261" r:id="rId9"/>
    <p:sldId id="262" r:id="rId10"/>
    <p:sldId id="268" r:id="rId11"/>
    <p:sldId id="264" r:id="rId12"/>
    <p:sldId id="265" r:id="rId13"/>
    <p:sldId id="263" r:id="rId14"/>
    <p:sldId id="266" r:id="rId15"/>
    <p:sldId id="267"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7C35F47-D1A1-4DDD-9E15-8E8ADCA589A7}" v="8" dt="2025-05-19T21:54:09.6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9" d="100"/>
          <a:sy n="59" d="100"/>
        </p:scale>
        <p:origin x="84"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vill, Vanessa" userId="7122045c-754f-44e3-8784-abfc5477f662" providerId="ADAL" clId="{325354F7-9A3E-4274-82ED-C688A012E20A}"/>
    <pc:docChg chg="modSld">
      <pc:chgData name="Savill, Vanessa" userId="7122045c-754f-44e3-8784-abfc5477f662" providerId="ADAL" clId="{325354F7-9A3E-4274-82ED-C688A012E20A}" dt="2021-05-25T09:34:47.949" v="48" actId="14100"/>
      <pc:docMkLst>
        <pc:docMk/>
      </pc:docMkLst>
      <pc:sldChg chg="addSp modSp mod">
        <pc:chgData name="Savill, Vanessa" userId="7122045c-754f-44e3-8784-abfc5477f662" providerId="ADAL" clId="{325354F7-9A3E-4274-82ED-C688A012E20A}" dt="2021-05-25T09:34:47.949" v="48" actId="14100"/>
        <pc:sldMkLst>
          <pc:docMk/>
          <pc:sldMk cId="3948142896" sldId="265"/>
        </pc:sldMkLst>
      </pc:sldChg>
    </pc:docChg>
  </pc:docChgLst>
  <pc:docChgLst>
    <pc:chgData name="Savill, Vanessa" userId="7122045c-754f-44e3-8784-abfc5477f662" providerId="ADAL" clId="{410BFB78-9954-42EB-B5AF-B5960DD20E55}"/>
    <pc:docChg chg="custSel delSld modSld">
      <pc:chgData name="Savill, Vanessa" userId="7122045c-754f-44e3-8784-abfc5477f662" providerId="ADAL" clId="{410BFB78-9954-42EB-B5AF-B5960DD20E55}" dt="2022-05-24T17:18:19.065" v="223" actId="20577"/>
      <pc:docMkLst>
        <pc:docMk/>
      </pc:docMkLst>
      <pc:sldChg chg="del">
        <pc:chgData name="Savill, Vanessa" userId="7122045c-754f-44e3-8784-abfc5477f662" providerId="ADAL" clId="{410BFB78-9954-42EB-B5AF-B5960DD20E55}" dt="2022-05-24T17:14:17.837" v="0" actId="47"/>
        <pc:sldMkLst>
          <pc:docMk/>
          <pc:sldMk cId="1338037891" sldId="257"/>
        </pc:sldMkLst>
      </pc:sldChg>
      <pc:sldChg chg="modSp mod">
        <pc:chgData name="Savill, Vanessa" userId="7122045c-754f-44e3-8784-abfc5477f662" providerId="ADAL" clId="{410BFB78-9954-42EB-B5AF-B5960DD20E55}" dt="2022-05-24T17:15:11.301" v="1" actId="6549"/>
        <pc:sldMkLst>
          <pc:docMk/>
          <pc:sldMk cId="3098146324" sldId="260"/>
        </pc:sldMkLst>
      </pc:sldChg>
      <pc:sldChg chg="modSp mod">
        <pc:chgData name="Savill, Vanessa" userId="7122045c-754f-44e3-8784-abfc5477f662" providerId="ADAL" clId="{410BFB78-9954-42EB-B5AF-B5960DD20E55}" dt="2022-05-24T17:17:11.894" v="31" actId="20577"/>
        <pc:sldMkLst>
          <pc:docMk/>
          <pc:sldMk cId="1165265042" sldId="263"/>
        </pc:sldMkLst>
      </pc:sldChg>
      <pc:sldChg chg="modSp mod">
        <pc:chgData name="Savill, Vanessa" userId="7122045c-754f-44e3-8784-abfc5477f662" providerId="ADAL" clId="{410BFB78-9954-42EB-B5AF-B5960DD20E55}" dt="2022-05-24T17:16:36.899" v="17" actId="20577"/>
        <pc:sldMkLst>
          <pc:docMk/>
          <pc:sldMk cId="3862012239" sldId="264"/>
        </pc:sldMkLst>
      </pc:sldChg>
      <pc:sldChg chg="modSp mod">
        <pc:chgData name="Savill, Vanessa" userId="7122045c-754f-44e3-8784-abfc5477f662" providerId="ADAL" clId="{410BFB78-9954-42EB-B5AF-B5960DD20E55}" dt="2022-05-24T17:18:19.065" v="223" actId="20577"/>
        <pc:sldMkLst>
          <pc:docMk/>
          <pc:sldMk cId="555292065" sldId="267"/>
        </pc:sldMkLst>
      </pc:sldChg>
    </pc:docChg>
  </pc:docChgLst>
  <pc:docChgLst>
    <pc:chgData name="Savill, Vanessa" userId="7122045c-754f-44e3-8784-abfc5477f662" providerId="ADAL" clId="{77C35F47-D1A1-4DDD-9E15-8E8ADCA589A7}"/>
    <pc:docChg chg="custSel modSld">
      <pc:chgData name="Savill, Vanessa" userId="7122045c-754f-44e3-8784-abfc5477f662" providerId="ADAL" clId="{77C35F47-D1A1-4DDD-9E15-8E8ADCA589A7}" dt="2025-05-19T21:54:33.862" v="127" actId="1440"/>
      <pc:docMkLst>
        <pc:docMk/>
      </pc:docMkLst>
      <pc:sldChg chg="modSp mod">
        <pc:chgData name="Savill, Vanessa" userId="7122045c-754f-44e3-8784-abfc5477f662" providerId="ADAL" clId="{77C35F47-D1A1-4DDD-9E15-8E8ADCA589A7}" dt="2025-05-19T14:26:51.189" v="55" actId="20577"/>
        <pc:sldMkLst>
          <pc:docMk/>
          <pc:sldMk cId="3266530042" sldId="262"/>
        </pc:sldMkLst>
        <pc:spChg chg="mod">
          <ac:chgData name="Savill, Vanessa" userId="7122045c-754f-44e3-8784-abfc5477f662" providerId="ADAL" clId="{77C35F47-D1A1-4DDD-9E15-8E8ADCA589A7}" dt="2025-05-19T14:26:51.189" v="55" actId="20577"/>
          <ac:spMkLst>
            <pc:docMk/>
            <pc:sldMk cId="3266530042" sldId="262"/>
            <ac:spMk id="3" creationId="{CE7A3C87-7490-4ACB-916F-21D9F2FDA015}"/>
          </ac:spMkLst>
        </pc:spChg>
      </pc:sldChg>
      <pc:sldChg chg="modSp mod">
        <pc:chgData name="Savill, Vanessa" userId="7122045c-754f-44e3-8784-abfc5477f662" providerId="ADAL" clId="{77C35F47-D1A1-4DDD-9E15-8E8ADCA589A7}" dt="2025-05-19T14:27:45.075" v="62" actId="20577"/>
        <pc:sldMkLst>
          <pc:docMk/>
          <pc:sldMk cId="3862012239" sldId="264"/>
        </pc:sldMkLst>
        <pc:spChg chg="mod">
          <ac:chgData name="Savill, Vanessa" userId="7122045c-754f-44e3-8784-abfc5477f662" providerId="ADAL" clId="{77C35F47-D1A1-4DDD-9E15-8E8ADCA589A7}" dt="2025-05-19T14:27:45.075" v="62" actId="20577"/>
          <ac:spMkLst>
            <pc:docMk/>
            <pc:sldMk cId="3862012239" sldId="264"/>
            <ac:spMk id="2" creationId="{49F15EA8-9875-49B2-A3E5-192F2F8DAB58}"/>
          </ac:spMkLst>
        </pc:spChg>
        <pc:spChg chg="mod">
          <ac:chgData name="Savill, Vanessa" userId="7122045c-754f-44e3-8784-abfc5477f662" providerId="ADAL" clId="{77C35F47-D1A1-4DDD-9E15-8E8ADCA589A7}" dt="2025-05-19T14:27:41.037" v="61" actId="122"/>
          <ac:spMkLst>
            <pc:docMk/>
            <pc:sldMk cId="3862012239" sldId="264"/>
            <ac:spMk id="3" creationId="{CE7A3C87-7490-4ACB-916F-21D9F2FDA015}"/>
          </ac:spMkLst>
        </pc:spChg>
      </pc:sldChg>
      <pc:sldChg chg="addSp delSp modSp mod">
        <pc:chgData name="Savill, Vanessa" userId="7122045c-754f-44e3-8784-abfc5477f662" providerId="ADAL" clId="{77C35F47-D1A1-4DDD-9E15-8E8ADCA589A7}" dt="2025-05-19T21:54:33.862" v="127" actId="1440"/>
        <pc:sldMkLst>
          <pc:docMk/>
          <pc:sldMk cId="3948142896" sldId="265"/>
        </pc:sldMkLst>
        <pc:spChg chg="mod">
          <ac:chgData name="Savill, Vanessa" userId="7122045c-754f-44e3-8784-abfc5477f662" providerId="ADAL" clId="{77C35F47-D1A1-4DDD-9E15-8E8ADCA589A7}" dt="2025-05-19T14:32:56.255" v="103" actId="20577"/>
          <ac:spMkLst>
            <pc:docMk/>
            <pc:sldMk cId="3948142896" sldId="265"/>
            <ac:spMk id="2" creationId="{49F15EA8-9875-49B2-A3E5-192F2F8DAB58}"/>
          </ac:spMkLst>
        </pc:spChg>
        <pc:spChg chg="mod">
          <ac:chgData name="Savill, Vanessa" userId="7122045c-754f-44e3-8784-abfc5477f662" providerId="ADAL" clId="{77C35F47-D1A1-4DDD-9E15-8E8ADCA589A7}" dt="2025-05-19T14:33:06.399" v="115" actId="20577"/>
          <ac:spMkLst>
            <pc:docMk/>
            <pc:sldMk cId="3948142896" sldId="265"/>
            <ac:spMk id="3" creationId="{CE7A3C87-7490-4ACB-916F-21D9F2FDA015}"/>
          </ac:spMkLst>
        </pc:spChg>
        <pc:picChg chg="add">
          <ac:chgData name="Savill, Vanessa" userId="7122045c-754f-44e3-8784-abfc5477f662" providerId="ADAL" clId="{77C35F47-D1A1-4DDD-9E15-8E8ADCA589A7}" dt="2025-05-19T14:38:14.755" v="118"/>
          <ac:picMkLst>
            <pc:docMk/>
            <pc:sldMk cId="3948142896" sldId="265"/>
            <ac:picMk id="4" creationId="{31A95960-D5E4-8BC7-2873-74C09EC1880F}"/>
          </ac:picMkLst>
        </pc:picChg>
        <pc:picChg chg="add mod">
          <ac:chgData name="Savill, Vanessa" userId="7122045c-754f-44e3-8784-abfc5477f662" providerId="ADAL" clId="{77C35F47-D1A1-4DDD-9E15-8E8ADCA589A7}" dt="2025-05-19T21:54:33.862" v="127" actId="1440"/>
          <ac:picMkLst>
            <pc:docMk/>
            <pc:sldMk cId="3948142896" sldId="265"/>
            <ac:picMk id="4" creationId="{96E35150-3962-AD07-D4A7-E975470AF4BD}"/>
          </ac:picMkLst>
        </pc:picChg>
        <pc:picChg chg="del">
          <ac:chgData name="Savill, Vanessa" userId="7122045c-754f-44e3-8784-abfc5477f662" providerId="ADAL" clId="{77C35F47-D1A1-4DDD-9E15-8E8ADCA589A7}" dt="2025-05-19T14:38:40.056" v="122" actId="478"/>
          <ac:picMkLst>
            <pc:docMk/>
            <pc:sldMk cId="3948142896" sldId="265"/>
            <ac:picMk id="5" creationId="{1AA9BD95-082F-4C8A-82C8-D5D83F52A220}"/>
          </ac:picMkLst>
        </pc:picChg>
        <pc:picChg chg="del">
          <ac:chgData name="Savill, Vanessa" userId="7122045c-754f-44e3-8784-abfc5477f662" providerId="ADAL" clId="{77C35F47-D1A1-4DDD-9E15-8E8ADCA589A7}" dt="2025-05-19T14:38:10.640" v="117" actId="478"/>
          <ac:picMkLst>
            <pc:docMk/>
            <pc:sldMk cId="3948142896" sldId="265"/>
            <ac:picMk id="7" creationId="{6734EBE1-C678-431F-9676-CAD08C426852}"/>
          </ac:picMkLst>
        </pc:picChg>
        <pc:picChg chg="add del">
          <ac:chgData name="Savill, Vanessa" userId="7122045c-754f-44e3-8784-abfc5477f662" providerId="ADAL" clId="{77C35F47-D1A1-4DDD-9E15-8E8ADCA589A7}" dt="2025-05-19T14:38:10.640" v="117" actId="478"/>
          <ac:picMkLst>
            <pc:docMk/>
            <pc:sldMk cId="3948142896" sldId="265"/>
            <ac:picMk id="1026" creationId="{5F7EEF7F-15C8-CF15-F0F3-D3EE1865DA9A}"/>
          </ac:picMkLst>
        </pc:picChg>
        <pc:picChg chg="add mod">
          <ac:chgData name="Savill, Vanessa" userId="7122045c-754f-44e3-8784-abfc5477f662" providerId="ADAL" clId="{77C35F47-D1A1-4DDD-9E15-8E8ADCA589A7}" dt="2025-05-19T14:38:32.408" v="121" actId="14100"/>
          <ac:picMkLst>
            <pc:docMk/>
            <pc:sldMk cId="3948142896" sldId="265"/>
            <ac:picMk id="1027" creationId="{BB458290-03B1-0581-1CB5-FA5B37BAF75F}"/>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tx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87839BEC-3197-4C7A-A48F-4B9BEC188048}" type="datetimeFigureOut">
              <a:rPr lang="en-GB" smtClean="0"/>
              <a:t>19/05/2025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D3EBD48-1BD1-458F-A835-3955DEA8D9D6}" type="slidenum">
              <a:rPr lang="en-GB" smtClean="0"/>
              <a:t>‹#›</a:t>
            </a:fld>
            <a:endParaRPr lang="en-GB"/>
          </a:p>
        </p:txBody>
      </p:sp>
    </p:spTree>
    <p:extLst>
      <p:ext uri="{BB962C8B-B14F-4D97-AF65-F5344CB8AC3E}">
        <p14:creationId xmlns:p14="http://schemas.microsoft.com/office/powerpoint/2010/main" val="17902347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839BEC-3197-4C7A-A48F-4B9BEC188048}" type="datetimeFigureOut">
              <a:rPr lang="en-GB" smtClean="0"/>
              <a:t>19/05/2025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3EBD48-1BD1-458F-A835-3955DEA8D9D6}" type="slidenum">
              <a:rPr lang="en-GB" smtClean="0"/>
              <a:t>‹#›</a:t>
            </a:fld>
            <a:endParaRPr lang="en-GB"/>
          </a:p>
        </p:txBody>
      </p:sp>
    </p:spTree>
    <p:extLst>
      <p:ext uri="{BB962C8B-B14F-4D97-AF65-F5344CB8AC3E}">
        <p14:creationId xmlns:p14="http://schemas.microsoft.com/office/powerpoint/2010/main" val="28935095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tx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839BEC-3197-4C7A-A48F-4B9BEC188048}" type="datetimeFigureOut">
              <a:rPr lang="en-GB" smtClean="0"/>
              <a:t>19/05/2025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3EBD48-1BD1-458F-A835-3955DEA8D9D6}" type="slidenum">
              <a:rPr lang="en-GB" smtClean="0"/>
              <a:t>‹#›</a:t>
            </a:fld>
            <a:endParaRPr lang="en-GB"/>
          </a:p>
        </p:txBody>
      </p:sp>
    </p:spTree>
    <p:extLst>
      <p:ext uri="{BB962C8B-B14F-4D97-AF65-F5344CB8AC3E}">
        <p14:creationId xmlns:p14="http://schemas.microsoft.com/office/powerpoint/2010/main" val="10516123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7839BEC-3197-4C7A-A48F-4B9BEC188048}" type="datetimeFigureOut">
              <a:rPr lang="en-GB" smtClean="0"/>
              <a:t>19/05/2025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3EBD48-1BD1-458F-A835-3955DEA8D9D6}" type="slidenum">
              <a:rPr lang="en-GB" smtClean="0"/>
              <a:t>‹#›</a:t>
            </a:fld>
            <a:endParaRPr lang="en-GB"/>
          </a:p>
        </p:txBody>
      </p:sp>
    </p:spTree>
    <p:extLst>
      <p:ext uri="{BB962C8B-B14F-4D97-AF65-F5344CB8AC3E}">
        <p14:creationId xmlns:p14="http://schemas.microsoft.com/office/powerpoint/2010/main" val="10785555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2">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7839BEC-3197-4C7A-A48F-4B9BEC188048}" type="datetimeFigureOut">
              <a:rPr lang="en-GB" smtClean="0"/>
              <a:t>19/05/2025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D3EBD48-1BD1-458F-A835-3955DEA8D9D6}" type="slidenum">
              <a:rPr lang="en-GB" smtClean="0"/>
              <a:t>‹#›</a:t>
            </a:fld>
            <a:endParaRPr lang="en-GB"/>
          </a:p>
        </p:txBody>
      </p:sp>
    </p:spTree>
    <p:extLst>
      <p:ext uri="{BB962C8B-B14F-4D97-AF65-F5344CB8AC3E}">
        <p14:creationId xmlns:p14="http://schemas.microsoft.com/office/powerpoint/2010/main" val="42395533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7839BEC-3197-4C7A-A48F-4B9BEC188048}" type="datetimeFigureOut">
              <a:rPr lang="en-GB" smtClean="0"/>
              <a:t>19/05/2025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D3EBD48-1BD1-458F-A835-3955DEA8D9D6}" type="slidenum">
              <a:rPr lang="en-GB" smtClean="0"/>
              <a:t>‹#›</a:t>
            </a:fld>
            <a:endParaRPr lang="en-GB"/>
          </a:p>
        </p:txBody>
      </p:sp>
    </p:spTree>
    <p:extLst>
      <p:ext uri="{BB962C8B-B14F-4D97-AF65-F5344CB8AC3E}">
        <p14:creationId xmlns:p14="http://schemas.microsoft.com/office/powerpoint/2010/main" val="10719941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839BEC-3197-4C7A-A48F-4B9BEC188048}" type="datetimeFigureOut">
              <a:rPr lang="en-GB" smtClean="0"/>
              <a:t>19/05/2025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D3EBD48-1BD1-458F-A835-3955DEA8D9D6}" type="slidenum">
              <a:rPr lang="en-GB" smtClean="0"/>
              <a:t>‹#›</a:t>
            </a:fld>
            <a:endParaRPr lang="en-GB"/>
          </a:p>
        </p:txBody>
      </p:sp>
    </p:spTree>
    <p:extLst>
      <p:ext uri="{BB962C8B-B14F-4D97-AF65-F5344CB8AC3E}">
        <p14:creationId xmlns:p14="http://schemas.microsoft.com/office/powerpoint/2010/main" val="10861356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2"/>
        </a:solidFill>
        <a:effectLst/>
      </p:bgPr>
    </p:bg>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a:t>Click to edit Master text styles</a:t>
            </a:r>
          </a:p>
        </p:txBody>
      </p:sp>
      <p:sp>
        <p:nvSpPr>
          <p:cNvPr id="5" name="Date Placeholder 4"/>
          <p:cNvSpPr>
            <a:spLocks noGrp="1"/>
          </p:cNvSpPr>
          <p:nvPr>
            <p:ph type="dt" sz="half" idx="10"/>
          </p:nvPr>
        </p:nvSpPr>
        <p:spPr/>
        <p:txBody>
          <a:bodyPr/>
          <a:lstStyle/>
          <a:p>
            <a:fld id="{87839BEC-3197-4C7A-A48F-4B9BEC188048}" type="datetimeFigureOut">
              <a:rPr lang="en-GB" smtClean="0"/>
              <a:t>19/05/2025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0D3EBD48-1BD1-458F-A835-3955DEA8D9D6}" type="slidenum">
              <a:rPr lang="en-GB" smtClean="0"/>
              <a:t>‹#›</a:t>
            </a:fld>
            <a:endParaRPr lang="en-GB"/>
          </a:p>
        </p:txBody>
      </p:sp>
    </p:spTree>
    <p:extLst>
      <p:ext uri="{BB962C8B-B14F-4D97-AF65-F5344CB8AC3E}">
        <p14:creationId xmlns:p14="http://schemas.microsoft.com/office/powerpoint/2010/main" val="2016602298"/>
      </p:ext>
    </p:extLst>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chemeClr val="tx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tx2"/>
          </a:solidFill>
        </p:spPr>
        <p:txBody>
          <a:bodyPr anchor="t"/>
          <a:lstStyle>
            <a:lvl1pPr marL="0" indent="0" algn="ctr">
              <a:spcBef>
                <a:spcPts val="800"/>
              </a:spcBef>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Date Placeholder 8"/>
          <p:cNvSpPr>
            <a:spLocks noGrp="1"/>
          </p:cNvSpPr>
          <p:nvPr>
            <p:ph type="dt" sz="half" idx="10"/>
          </p:nvPr>
        </p:nvSpPr>
        <p:spPr/>
        <p:txBody>
          <a:bodyPr/>
          <a:lstStyle/>
          <a:p>
            <a:fld id="{87839BEC-3197-4C7A-A48F-4B9BEC188048}" type="datetimeFigureOut">
              <a:rPr lang="en-GB" smtClean="0"/>
              <a:t>19/05/2025</a:t>
            </a:fld>
            <a:endParaRPr lang="en-GB"/>
          </a:p>
        </p:txBody>
      </p:sp>
      <p:sp>
        <p:nvSpPr>
          <p:cNvPr id="10" name="Footer Placeholder 9"/>
          <p:cNvSpPr>
            <a:spLocks noGrp="1"/>
          </p:cNvSpPr>
          <p:nvPr>
            <p:ph type="ftr" sz="quarter" idx="11"/>
          </p:nvPr>
        </p:nvSpPr>
        <p:spPr/>
        <p:txBody>
          <a:bodyPr/>
          <a:lstStyle/>
          <a:p>
            <a:endParaRPr lang="en-GB"/>
          </a:p>
        </p:txBody>
      </p:sp>
      <p:sp>
        <p:nvSpPr>
          <p:cNvPr id="11" name="Slide Number Placeholder 10"/>
          <p:cNvSpPr>
            <a:spLocks noGrp="1"/>
          </p:cNvSpPr>
          <p:nvPr>
            <p:ph type="sldNum" sz="quarter" idx="12"/>
          </p:nvPr>
        </p:nvSpPr>
        <p:spPr/>
        <p:txBody>
          <a:bodyPr/>
          <a:lstStyle/>
          <a:p>
            <a:fld id="{0D3EBD48-1BD1-458F-A835-3955DEA8D9D6}" type="slidenum">
              <a:rPr lang="en-GB" smtClean="0"/>
              <a:t>‹#›</a:t>
            </a:fld>
            <a:endParaRPr lang="en-GB"/>
          </a:p>
        </p:txBody>
      </p:sp>
    </p:spTree>
    <p:extLst>
      <p:ext uri="{BB962C8B-B14F-4D97-AF65-F5344CB8AC3E}">
        <p14:creationId xmlns:p14="http://schemas.microsoft.com/office/powerpoint/2010/main" val="29420660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839BEC-3197-4C7A-A48F-4B9BEC188048}" type="datetimeFigureOut">
              <a:rPr lang="en-GB" smtClean="0"/>
              <a:t>19/05/2025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3EBD48-1BD1-458F-A835-3955DEA8D9D6}" type="slidenum">
              <a:rPr lang="en-GB" smtClean="0"/>
              <a:t>‹#›</a:t>
            </a:fld>
            <a:endParaRPr lang="en-GB"/>
          </a:p>
        </p:txBody>
      </p:sp>
    </p:spTree>
    <p:extLst>
      <p:ext uri="{BB962C8B-B14F-4D97-AF65-F5344CB8AC3E}">
        <p14:creationId xmlns:p14="http://schemas.microsoft.com/office/powerpoint/2010/main" val="28616078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839BEC-3197-4C7A-A48F-4B9BEC188048}" type="datetimeFigureOut">
              <a:rPr lang="en-GB" smtClean="0"/>
              <a:t>19/05/2025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3EBD48-1BD1-458F-A835-3955DEA8D9D6}" type="slidenum">
              <a:rPr lang="en-GB" smtClean="0"/>
              <a:t>‹#›</a:t>
            </a:fld>
            <a:endParaRPr lang="en-GB"/>
          </a:p>
        </p:txBody>
      </p:sp>
    </p:spTree>
    <p:extLst>
      <p:ext uri="{BB962C8B-B14F-4D97-AF65-F5344CB8AC3E}">
        <p14:creationId xmlns:p14="http://schemas.microsoft.com/office/powerpoint/2010/main" val="38722742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87839BEC-3197-4C7A-A48F-4B9BEC188048}" type="datetimeFigureOut">
              <a:rPr lang="en-GB" smtClean="0"/>
              <a:t>19/05/2025</a:t>
            </a:fld>
            <a:endParaRPr lang="en-GB"/>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GB"/>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tx1">
                    <a:alpha val="20000"/>
                  </a:schemeClr>
                </a:solidFill>
                <a:latin typeface="+mj-lt"/>
              </a:defRPr>
            </a:lvl1pPr>
          </a:lstStyle>
          <a:p>
            <a:fld id="{0D3EBD48-1BD1-458F-A835-3955DEA8D9D6}" type="slidenum">
              <a:rPr lang="en-GB" smtClean="0"/>
              <a:t>‹#›</a:t>
            </a:fld>
            <a:endParaRPr lang="en-GB"/>
          </a:p>
        </p:txBody>
      </p:sp>
    </p:spTree>
    <p:extLst>
      <p:ext uri="{BB962C8B-B14F-4D97-AF65-F5344CB8AC3E}">
        <p14:creationId xmlns:p14="http://schemas.microsoft.com/office/powerpoint/2010/main" val="3362193734"/>
      </p:ext>
    </p:extLst>
  </p:cSld>
  <p:clrMap bg1="dk1" tx1="lt1" bg2="dk2" tx2="lt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Lst>
  <p:txStyles>
    <p:titleStyle>
      <a:lvl1pPr algn="l" defTabSz="914400" rtl="0" eaLnBrk="1" latinLnBrk="0" hangingPunct="1">
        <a:lnSpc>
          <a:spcPct val="85000"/>
        </a:lnSpc>
        <a:spcBef>
          <a:spcPct val="0"/>
        </a:spcBef>
        <a:buNone/>
        <a:defRPr sz="5400" kern="1200" spc="-12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2">
              <a:lumMod val="7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2">
              <a:lumMod val="7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2">
              <a:lumMod val="7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2">
              <a:lumMod val="7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2">
              <a:lumMod val="7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2">
              <a:lumMod val="7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2">
              <a:lumMod val="7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2">
              <a:lumMod val="7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2">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ArlteeIJY00&amp;list=PLkxadu_CuP_1UPA3Snp2uJ6wa1qETwOXJ&amp;index=7" TargetMode="External"/><Relationship Id="rId2" Type="http://schemas.openxmlformats.org/officeDocument/2006/relationships/hyperlink" Target="https://www.shropscommunityhealth.nhs.uk/school-nurses-telford" TargetMode="Externa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15EA8-9875-49B2-A3E5-192F2F8DAB58}"/>
              </a:ext>
            </a:extLst>
          </p:cNvPr>
          <p:cNvSpPr>
            <a:spLocks noGrp="1"/>
          </p:cNvSpPr>
          <p:nvPr>
            <p:ph type="ctrTitle"/>
          </p:nvPr>
        </p:nvSpPr>
        <p:spPr/>
        <p:txBody>
          <a:bodyPr/>
          <a:lstStyle/>
          <a:p>
            <a:pPr algn="ctr"/>
            <a:r>
              <a:rPr lang="en-GB" sz="9600" dirty="0"/>
              <a:t>Welcome to Lilleshall Primary School</a:t>
            </a:r>
          </a:p>
        </p:txBody>
      </p:sp>
      <p:sp>
        <p:nvSpPr>
          <p:cNvPr id="3" name="Subtitle 2">
            <a:extLst>
              <a:ext uri="{FF2B5EF4-FFF2-40B4-BE49-F238E27FC236}">
                <a16:creationId xmlns:a16="http://schemas.microsoft.com/office/drawing/2014/main" id="{CE7A3C87-7490-4ACB-916F-21D9F2FDA015}"/>
              </a:ext>
            </a:extLst>
          </p:cNvPr>
          <p:cNvSpPr>
            <a:spLocks noGrp="1"/>
          </p:cNvSpPr>
          <p:nvPr>
            <p:ph type="subTitle" idx="1"/>
          </p:nvPr>
        </p:nvSpPr>
        <p:spPr>
          <a:xfrm>
            <a:off x="1481899" y="4441613"/>
            <a:ext cx="9228201" cy="1645920"/>
          </a:xfrm>
        </p:spPr>
        <p:txBody>
          <a:bodyPr/>
          <a:lstStyle/>
          <a:p>
            <a:pPr algn="ctr"/>
            <a:r>
              <a:rPr lang="en-GB" dirty="0"/>
              <a:t>This presentation is full of information to help you get ready for your child’s start at school in September. </a:t>
            </a:r>
          </a:p>
        </p:txBody>
      </p:sp>
    </p:spTree>
    <p:extLst>
      <p:ext uri="{BB962C8B-B14F-4D97-AF65-F5344CB8AC3E}">
        <p14:creationId xmlns:p14="http://schemas.microsoft.com/office/powerpoint/2010/main" val="21492800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15EA8-9875-49B2-A3E5-192F2F8DAB58}"/>
              </a:ext>
            </a:extLst>
          </p:cNvPr>
          <p:cNvSpPr>
            <a:spLocks noGrp="1"/>
          </p:cNvSpPr>
          <p:nvPr>
            <p:ph type="ctrTitle"/>
          </p:nvPr>
        </p:nvSpPr>
        <p:spPr>
          <a:xfrm>
            <a:off x="603504" y="770467"/>
            <a:ext cx="10992148" cy="806542"/>
          </a:xfrm>
        </p:spPr>
        <p:txBody>
          <a:bodyPr/>
          <a:lstStyle/>
          <a:p>
            <a:pPr algn="ctr"/>
            <a:r>
              <a:rPr lang="en-GB" sz="5400" dirty="0"/>
              <a:t>The Induction Process</a:t>
            </a:r>
          </a:p>
        </p:txBody>
      </p:sp>
      <p:sp>
        <p:nvSpPr>
          <p:cNvPr id="3" name="Subtitle 2">
            <a:extLst>
              <a:ext uri="{FF2B5EF4-FFF2-40B4-BE49-F238E27FC236}">
                <a16:creationId xmlns:a16="http://schemas.microsoft.com/office/drawing/2014/main" id="{CE7A3C87-7490-4ACB-916F-21D9F2FDA015}"/>
              </a:ext>
            </a:extLst>
          </p:cNvPr>
          <p:cNvSpPr>
            <a:spLocks noGrp="1"/>
          </p:cNvSpPr>
          <p:nvPr>
            <p:ph type="subTitle" idx="1"/>
          </p:nvPr>
        </p:nvSpPr>
        <p:spPr>
          <a:xfrm>
            <a:off x="1497496" y="1577010"/>
            <a:ext cx="9554817" cy="4969564"/>
          </a:xfrm>
        </p:spPr>
        <p:txBody>
          <a:bodyPr>
            <a:normAutofit fontScale="92500"/>
          </a:bodyPr>
          <a:lstStyle/>
          <a:p>
            <a:pPr marL="342900" indent="-342900">
              <a:buFont typeface="Arial" panose="020B0604020202020204" pitchFamily="34" charset="0"/>
              <a:buChar char="•"/>
            </a:pPr>
            <a:r>
              <a:rPr lang="en-GB" sz="2400" dirty="0"/>
              <a:t>Parents Meeting – Mrs Savill will talk to as many parents as possible. If you do not get a chance to talk and you feel you need to before our after school visits then please telephone school to arrange a call. </a:t>
            </a:r>
          </a:p>
          <a:p>
            <a:pPr marL="342900" indent="-342900">
              <a:buFont typeface="Arial" panose="020B0604020202020204" pitchFamily="34" charset="0"/>
              <a:buChar char="•"/>
            </a:pPr>
            <a:r>
              <a:rPr lang="en-GB" sz="2400" dirty="0"/>
              <a:t>On the school website you will find a virtual tour made especially for the new Year R intake showing them how to come into school and the classroom.</a:t>
            </a:r>
          </a:p>
          <a:p>
            <a:pPr marL="342900" indent="-342900">
              <a:buFont typeface="Arial" panose="020B0604020202020204" pitchFamily="34" charset="0"/>
              <a:buChar char="•"/>
            </a:pPr>
            <a:r>
              <a:rPr lang="en-GB" sz="2400" dirty="0"/>
              <a:t>At the after school meeting your child will receive a booklet that you and your child can read to help them get to know the teachers and classroom.</a:t>
            </a:r>
          </a:p>
          <a:p>
            <a:pPr marL="342900" indent="-342900">
              <a:buFont typeface="Arial" panose="020B0604020202020204" pitchFamily="34" charset="0"/>
              <a:buChar char="•"/>
            </a:pPr>
            <a:r>
              <a:rPr lang="en-GB" sz="2400" dirty="0"/>
              <a:t>In September children have a staggered start, completing half days for a week so that they can meet us and we will spend time getting to know them.</a:t>
            </a:r>
          </a:p>
          <a:p>
            <a:pPr marL="342900" indent="-342900">
              <a:buFont typeface="Arial" panose="020B0604020202020204" pitchFamily="34" charset="0"/>
              <a:buChar char="•"/>
            </a:pPr>
            <a:r>
              <a:rPr lang="en-GB" sz="2400" dirty="0"/>
              <a:t>If possible you will be invited to have lunch with your child during this time.</a:t>
            </a:r>
          </a:p>
          <a:p>
            <a:pPr marL="342900" indent="-342900">
              <a:buFont typeface="Arial" panose="020B0604020202020204" pitchFamily="34" charset="0"/>
              <a:buChar char="•"/>
            </a:pPr>
            <a:r>
              <a:rPr lang="en-GB" sz="2400" dirty="0"/>
              <a:t>We will hold a meeting with parents early in the Autumn term to talk about the curriculum and how you can support at home. </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11269823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15EA8-9875-49B2-A3E5-192F2F8DAB58}"/>
              </a:ext>
            </a:extLst>
          </p:cNvPr>
          <p:cNvSpPr>
            <a:spLocks noGrp="1"/>
          </p:cNvSpPr>
          <p:nvPr>
            <p:ph type="ctrTitle"/>
          </p:nvPr>
        </p:nvSpPr>
        <p:spPr>
          <a:xfrm>
            <a:off x="603504" y="770467"/>
            <a:ext cx="10992148" cy="806542"/>
          </a:xfrm>
        </p:spPr>
        <p:txBody>
          <a:bodyPr/>
          <a:lstStyle/>
          <a:p>
            <a:pPr algn="ctr"/>
            <a:r>
              <a:rPr lang="en-GB" sz="5400" dirty="0"/>
              <a:t>Making Our Leaning Fly</a:t>
            </a:r>
          </a:p>
        </p:txBody>
      </p:sp>
      <p:sp>
        <p:nvSpPr>
          <p:cNvPr id="3" name="Subtitle 2">
            <a:extLst>
              <a:ext uri="{FF2B5EF4-FFF2-40B4-BE49-F238E27FC236}">
                <a16:creationId xmlns:a16="http://schemas.microsoft.com/office/drawing/2014/main" id="{CE7A3C87-7490-4ACB-916F-21D9F2FDA015}"/>
              </a:ext>
            </a:extLst>
          </p:cNvPr>
          <p:cNvSpPr>
            <a:spLocks noGrp="1"/>
          </p:cNvSpPr>
          <p:nvPr>
            <p:ph type="subTitle" idx="1"/>
          </p:nvPr>
        </p:nvSpPr>
        <p:spPr>
          <a:xfrm>
            <a:off x="1497496" y="1577010"/>
            <a:ext cx="9554817" cy="4969564"/>
          </a:xfrm>
        </p:spPr>
        <p:txBody>
          <a:bodyPr>
            <a:normAutofit/>
          </a:bodyPr>
          <a:lstStyle/>
          <a:p>
            <a:pPr marL="342900" indent="-342900">
              <a:buFont typeface="Arial" panose="020B0604020202020204" pitchFamily="34" charset="0"/>
              <a:buChar char="•"/>
            </a:pPr>
            <a:r>
              <a:rPr lang="en-GB" sz="2400" dirty="0"/>
              <a:t>At school we spend time developing understanding and motivation for learning so that we can make every child’s learning fly.</a:t>
            </a:r>
          </a:p>
          <a:p>
            <a:pPr marL="342900" indent="-342900">
              <a:buFont typeface="Arial" panose="020B0604020202020204" pitchFamily="34" charset="0"/>
              <a:buChar char="•"/>
            </a:pPr>
            <a:r>
              <a:rPr lang="en-GB" sz="2400" dirty="0"/>
              <a:t>We teach the children the following words and enable them to use them as they talk about their learning…</a:t>
            </a:r>
          </a:p>
          <a:p>
            <a:pPr marL="342900" indent="-342900">
              <a:buFont typeface="Arial" panose="020B0604020202020204" pitchFamily="34" charset="0"/>
              <a:buChar char="•"/>
            </a:pPr>
            <a:r>
              <a:rPr lang="en-GB" sz="2400" dirty="0"/>
              <a:t>Challenge</a:t>
            </a:r>
          </a:p>
          <a:p>
            <a:pPr marL="342900" indent="-342900">
              <a:buFont typeface="Arial" panose="020B0604020202020204" pitchFamily="34" charset="0"/>
              <a:buChar char="•"/>
            </a:pPr>
            <a:r>
              <a:rPr lang="en-GB" sz="2400" dirty="0"/>
              <a:t>Independence</a:t>
            </a:r>
          </a:p>
          <a:p>
            <a:pPr marL="342900" indent="-342900">
              <a:buFont typeface="Arial" panose="020B0604020202020204" pitchFamily="34" charset="0"/>
              <a:buChar char="•"/>
            </a:pPr>
            <a:r>
              <a:rPr lang="en-GB" sz="2400" dirty="0"/>
              <a:t>Taking a risk</a:t>
            </a:r>
          </a:p>
          <a:p>
            <a:pPr marL="342900" indent="-342900">
              <a:buFont typeface="Arial" panose="020B0604020202020204" pitchFamily="34" charset="0"/>
              <a:buChar char="•"/>
            </a:pPr>
            <a:r>
              <a:rPr lang="en-GB" sz="2400" dirty="0"/>
              <a:t>Determination</a:t>
            </a:r>
          </a:p>
          <a:p>
            <a:pPr marL="342900" indent="-342900">
              <a:buFont typeface="Arial" panose="020B0604020202020204" pitchFamily="34" charset="0"/>
              <a:buChar char="•"/>
            </a:pPr>
            <a:r>
              <a:rPr lang="en-GB" sz="2400" dirty="0"/>
              <a:t>Effort</a:t>
            </a:r>
          </a:p>
          <a:p>
            <a:pPr marL="342900" indent="-342900">
              <a:buFont typeface="Arial" panose="020B0604020202020204" pitchFamily="34" charset="0"/>
              <a:buChar char="•"/>
            </a:pPr>
            <a:r>
              <a:rPr lang="en-GB" sz="2400" dirty="0"/>
              <a:t>Being Positive</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endParaRPr lang="en-GB" sz="2400" dirty="0"/>
          </a:p>
        </p:txBody>
      </p:sp>
      <p:pic>
        <p:nvPicPr>
          <p:cNvPr id="5" name="Picture 4" descr="A picture containing kitchen, refrigerator, table, many&#10;&#10;Description automatically generated">
            <a:extLst>
              <a:ext uri="{FF2B5EF4-FFF2-40B4-BE49-F238E27FC236}">
                <a16:creationId xmlns:a16="http://schemas.microsoft.com/office/drawing/2014/main" id="{0624E835-95F2-4280-9CC5-9E5B1347BA87}"/>
              </a:ext>
            </a:extLst>
          </p:cNvPr>
          <p:cNvPicPr>
            <a:picLocks noChangeAspect="1"/>
          </p:cNvPicPr>
          <p:nvPr/>
        </p:nvPicPr>
        <p:blipFill rotWithShape="1">
          <a:blip r:embed="rId2">
            <a:extLst>
              <a:ext uri="{28A0092B-C50C-407E-A947-70E740481C1C}">
                <a14:useLocalDpi xmlns:a14="http://schemas.microsoft.com/office/drawing/2010/main" val="0"/>
              </a:ext>
            </a:extLst>
          </a:blip>
          <a:srcRect l="18298" t="15068" r="9491" b="33268"/>
          <a:stretch/>
        </p:blipFill>
        <p:spPr>
          <a:xfrm rot="10800000">
            <a:off x="5753686" y="3203917"/>
            <a:ext cx="6014091" cy="3227078"/>
          </a:xfrm>
          <a:prstGeom prst="rect">
            <a:avLst/>
          </a:prstGeom>
        </p:spPr>
      </p:pic>
    </p:spTree>
    <p:extLst>
      <p:ext uri="{BB962C8B-B14F-4D97-AF65-F5344CB8AC3E}">
        <p14:creationId xmlns:p14="http://schemas.microsoft.com/office/powerpoint/2010/main" val="7704607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15EA8-9875-49B2-A3E5-192F2F8DAB58}"/>
              </a:ext>
            </a:extLst>
          </p:cNvPr>
          <p:cNvSpPr>
            <a:spLocks noGrp="1"/>
          </p:cNvSpPr>
          <p:nvPr>
            <p:ph type="ctrTitle"/>
          </p:nvPr>
        </p:nvSpPr>
        <p:spPr>
          <a:xfrm>
            <a:off x="603504" y="770467"/>
            <a:ext cx="10992148" cy="806542"/>
          </a:xfrm>
        </p:spPr>
        <p:txBody>
          <a:bodyPr/>
          <a:lstStyle/>
          <a:p>
            <a:pPr algn="ctr"/>
            <a:r>
              <a:rPr lang="en-GB" sz="5400" dirty="0"/>
              <a:t>Behaviour Code</a:t>
            </a:r>
          </a:p>
        </p:txBody>
      </p:sp>
      <p:sp>
        <p:nvSpPr>
          <p:cNvPr id="3" name="Subtitle 2">
            <a:extLst>
              <a:ext uri="{FF2B5EF4-FFF2-40B4-BE49-F238E27FC236}">
                <a16:creationId xmlns:a16="http://schemas.microsoft.com/office/drawing/2014/main" id="{CE7A3C87-7490-4ACB-916F-21D9F2FDA015}"/>
              </a:ext>
            </a:extLst>
          </p:cNvPr>
          <p:cNvSpPr>
            <a:spLocks noGrp="1"/>
          </p:cNvSpPr>
          <p:nvPr>
            <p:ph type="subTitle" idx="1"/>
          </p:nvPr>
        </p:nvSpPr>
        <p:spPr>
          <a:xfrm>
            <a:off x="1497496" y="1577010"/>
            <a:ext cx="9554817" cy="4969564"/>
          </a:xfrm>
        </p:spPr>
        <p:txBody>
          <a:bodyPr>
            <a:normAutofit/>
          </a:bodyPr>
          <a:lstStyle/>
          <a:p>
            <a:pPr marL="342900" indent="-342900">
              <a:buFont typeface="Arial" panose="020B0604020202020204" pitchFamily="34" charset="0"/>
              <a:buChar char="•"/>
            </a:pPr>
            <a:r>
              <a:rPr lang="en-GB" sz="2400" dirty="0"/>
              <a:t>At Lilleshall Primary we have high expectations of behaviour and invest time in helping your child learn how to become a happy member of our community.</a:t>
            </a:r>
          </a:p>
          <a:p>
            <a:pPr marL="342900" indent="-342900">
              <a:buFont typeface="Arial" panose="020B0604020202020204" pitchFamily="34" charset="0"/>
              <a:buChar char="•"/>
            </a:pPr>
            <a:r>
              <a:rPr lang="en-GB" sz="2400" dirty="0"/>
              <a:t>We celebrate behaviour with a positive approach using house points and celebrating success certificates. </a:t>
            </a:r>
          </a:p>
          <a:p>
            <a:pPr marL="342900" indent="-342900">
              <a:buFont typeface="Arial" panose="020B0604020202020204" pitchFamily="34" charset="0"/>
              <a:buChar char="•"/>
            </a:pPr>
            <a:r>
              <a:rPr lang="en-GB" sz="2400" dirty="0"/>
              <a:t>We have a strong policy which all members of staff follow to help children learn our behaviour expectations including – reminders, warnings and timeout. </a:t>
            </a:r>
          </a:p>
          <a:p>
            <a:pPr marL="342900" indent="-342900">
              <a:buFont typeface="Arial" panose="020B0604020202020204" pitchFamily="34" charset="0"/>
              <a:buChar char="•"/>
            </a:pPr>
            <a:r>
              <a:rPr lang="en-GB" sz="2400" dirty="0"/>
              <a:t>We employ an extra member of staff to help children develop social skills and play games at lunchtimes. </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30981463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15EA8-9875-49B2-A3E5-192F2F8DAB58}"/>
              </a:ext>
            </a:extLst>
          </p:cNvPr>
          <p:cNvSpPr>
            <a:spLocks noGrp="1"/>
          </p:cNvSpPr>
          <p:nvPr>
            <p:ph type="ctrTitle"/>
          </p:nvPr>
        </p:nvSpPr>
        <p:spPr>
          <a:xfrm>
            <a:off x="603504" y="770467"/>
            <a:ext cx="10992148" cy="806542"/>
          </a:xfrm>
        </p:spPr>
        <p:txBody>
          <a:bodyPr/>
          <a:lstStyle/>
          <a:p>
            <a:pPr algn="ctr"/>
            <a:r>
              <a:rPr lang="en-GB" sz="5400" dirty="0"/>
              <a:t>School Dinners</a:t>
            </a:r>
          </a:p>
        </p:txBody>
      </p:sp>
      <p:sp>
        <p:nvSpPr>
          <p:cNvPr id="3" name="Subtitle 2">
            <a:extLst>
              <a:ext uri="{FF2B5EF4-FFF2-40B4-BE49-F238E27FC236}">
                <a16:creationId xmlns:a16="http://schemas.microsoft.com/office/drawing/2014/main" id="{CE7A3C87-7490-4ACB-916F-21D9F2FDA015}"/>
              </a:ext>
            </a:extLst>
          </p:cNvPr>
          <p:cNvSpPr>
            <a:spLocks noGrp="1"/>
          </p:cNvSpPr>
          <p:nvPr>
            <p:ph type="subTitle" idx="1"/>
          </p:nvPr>
        </p:nvSpPr>
        <p:spPr>
          <a:xfrm>
            <a:off x="1497496" y="1577009"/>
            <a:ext cx="9554817" cy="5035825"/>
          </a:xfrm>
        </p:spPr>
        <p:txBody>
          <a:bodyPr>
            <a:normAutofit/>
          </a:bodyPr>
          <a:lstStyle/>
          <a:p>
            <a:pPr marL="342900" indent="-342900">
              <a:buFont typeface="Arial" panose="020B0604020202020204" pitchFamily="34" charset="0"/>
              <a:buChar char="•"/>
            </a:pPr>
            <a:r>
              <a:rPr lang="en-GB" sz="2400" dirty="0"/>
              <a:t>Children in Reception and Key stage 1 classes are entitled to a free school lunch every day.</a:t>
            </a:r>
          </a:p>
          <a:p>
            <a:pPr marL="342900" indent="-342900">
              <a:buFont typeface="Arial" panose="020B0604020202020204" pitchFamily="34" charset="0"/>
              <a:buChar char="•"/>
            </a:pPr>
            <a:r>
              <a:rPr lang="en-GB" sz="2400" dirty="0"/>
              <a:t>This will be either a hot dinner or a sandwich or wrap.</a:t>
            </a:r>
          </a:p>
          <a:p>
            <a:pPr marL="342900" indent="-342900">
              <a:buFont typeface="Arial" panose="020B0604020202020204" pitchFamily="34" charset="0"/>
              <a:buChar char="•"/>
            </a:pPr>
            <a:r>
              <a:rPr lang="en-GB" sz="2400" dirty="0"/>
              <a:t>Children may bring a packed lunch from home if they prefer.</a:t>
            </a:r>
          </a:p>
          <a:p>
            <a:pPr marL="342900" indent="-342900">
              <a:buFont typeface="Arial" panose="020B0604020202020204" pitchFamily="34" charset="0"/>
              <a:buChar char="•"/>
            </a:pPr>
            <a:r>
              <a:rPr lang="en-GB" sz="2400" dirty="0"/>
              <a:t>The menu for School Lunches is set by the Local Authority and is available to help you decide if your child would like a school lunch.</a:t>
            </a:r>
          </a:p>
          <a:p>
            <a:pPr marL="342900" indent="-342900">
              <a:buFont typeface="Arial" panose="020B0604020202020204" pitchFamily="34" charset="0"/>
              <a:buChar char="•"/>
            </a:pPr>
            <a:r>
              <a:rPr lang="en-GB" sz="2400" dirty="0"/>
              <a:t>You may decide on a daily basis whether your child would like a school hot or cold dinner or whether you bring in a packed lunch. It does not have to be the same every day. </a:t>
            </a:r>
          </a:p>
          <a:p>
            <a:pPr marL="342900" indent="-342900">
              <a:buFont typeface="Arial" panose="020B0604020202020204" pitchFamily="34" charset="0"/>
              <a:buChar char="•"/>
            </a:pPr>
            <a:r>
              <a:rPr lang="en-GB" sz="2400" dirty="0"/>
              <a:t>The children will be asked each day what they would like, in terms of a hot dinner or sandwich or home packed lunch. If you would prefer to make the choice for them you can send in a message to school indicating your preference on a daily or weekly basis.</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35006795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15EA8-9875-49B2-A3E5-192F2F8DAB58}"/>
              </a:ext>
            </a:extLst>
          </p:cNvPr>
          <p:cNvSpPr>
            <a:spLocks noGrp="1"/>
          </p:cNvSpPr>
          <p:nvPr>
            <p:ph type="ctrTitle"/>
          </p:nvPr>
        </p:nvSpPr>
        <p:spPr>
          <a:xfrm>
            <a:off x="603504" y="770467"/>
            <a:ext cx="10992148" cy="806542"/>
          </a:xfrm>
        </p:spPr>
        <p:txBody>
          <a:bodyPr/>
          <a:lstStyle/>
          <a:p>
            <a:pPr algn="ctr"/>
            <a:r>
              <a:rPr lang="en-GB" sz="5400" dirty="0"/>
              <a:t>Wrap Around Care</a:t>
            </a:r>
          </a:p>
        </p:txBody>
      </p:sp>
      <p:sp>
        <p:nvSpPr>
          <p:cNvPr id="3" name="Subtitle 2">
            <a:extLst>
              <a:ext uri="{FF2B5EF4-FFF2-40B4-BE49-F238E27FC236}">
                <a16:creationId xmlns:a16="http://schemas.microsoft.com/office/drawing/2014/main" id="{CE7A3C87-7490-4ACB-916F-21D9F2FDA015}"/>
              </a:ext>
            </a:extLst>
          </p:cNvPr>
          <p:cNvSpPr>
            <a:spLocks noGrp="1"/>
          </p:cNvSpPr>
          <p:nvPr>
            <p:ph type="subTitle" idx="1"/>
          </p:nvPr>
        </p:nvSpPr>
        <p:spPr>
          <a:xfrm>
            <a:off x="1431235" y="2067340"/>
            <a:ext cx="9554817" cy="3657600"/>
          </a:xfrm>
        </p:spPr>
        <p:txBody>
          <a:bodyPr>
            <a:normAutofit lnSpcReduction="10000"/>
          </a:bodyPr>
          <a:lstStyle/>
          <a:p>
            <a:pPr marL="342900" indent="-342900">
              <a:buFont typeface="Arial" panose="020B0604020202020204" pitchFamily="34" charset="0"/>
              <a:buChar char="•"/>
            </a:pPr>
            <a:r>
              <a:rPr lang="en-GB" sz="2800" dirty="0"/>
              <a:t>Lilleshall has a club that caters for children in school needing to start before or after regular school hours.</a:t>
            </a:r>
          </a:p>
          <a:p>
            <a:pPr marL="342900" indent="-342900">
              <a:buFont typeface="Arial" panose="020B0604020202020204" pitchFamily="34" charset="0"/>
              <a:buChar char="•"/>
            </a:pPr>
            <a:r>
              <a:rPr lang="en-GB" sz="2800" dirty="0"/>
              <a:t>This is run by school and many members of staff at also work in school as Teaching Assistants.</a:t>
            </a:r>
          </a:p>
          <a:p>
            <a:pPr marL="342900" indent="-342900">
              <a:buFont typeface="Arial" panose="020B0604020202020204" pitchFamily="34" charset="0"/>
              <a:buChar char="•"/>
            </a:pPr>
            <a:r>
              <a:rPr lang="en-GB" sz="2800" dirty="0"/>
              <a:t>It is situated in the school building.</a:t>
            </a:r>
          </a:p>
          <a:p>
            <a:pPr marL="342900" indent="-342900">
              <a:buFont typeface="Arial" panose="020B0604020202020204" pitchFamily="34" charset="0"/>
              <a:buChar char="•"/>
            </a:pPr>
            <a:r>
              <a:rPr lang="en-GB" sz="2800" dirty="0"/>
              <a:t>In the pack that you have received there is a leaflet you can use to contact us to reserve a place for your child. </a:t>
            </a:r>
          </a:p>
          <a:p>
            <a:pPr marL="342900" indent="-342900">
              <a:buFont typeface="Arial" panose="020B0604020202020204" pitchFamily="34" charset="0"/>
              <a:buChar char="•"/>
            </a:pPr>
            <a:r>
              <a:rPr lang="en-GB" sz="2800" dirty="0"/>
              <a:t>School also offers opportunities to join clubs that run after school. </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32665300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15EA8-9875-49B2-A3E5-192F2F8DAB58}"/>
              </a:ext>
            </a:extLst>
          </p:cNvPr>
          <p:cNvSpPr>
            <a:spLocks noGrp="1"/>
          </p:cNvSpPr>
          <p:nvPr>
            <p:ph type="ctrTitle"/>
          </p:nvPr>
        </p:nvSpPr>
        <p:spPr>
          <a:xfrm>
            <a:off x="603504" y="770467"/>
            <a:ext cx="10992148" cy="806542"/>
          </a:xfrm>
        </p:spPr>
        <p:txBody>
          <a:bodyPr/>
          <a:lstStyle/>
          <a:p>
            <a:pPr algn="ctr"/>
            <a:r>
              <a:rPr lang="en-GB" sz="5400" dirty="0"/>
              <a:t>School  Nurse </a:t>
            </a:r>
          </a:p>
        </p:txBody>
      </p:sp>
      <p:sp>
        <p:nvSpPr>
          <p:cNvPr id="3" name="Subtitle 2">
            <a:extLst>
              <a:ext uri="{FF2B5EF4-FFF2-40B4-BE49-F238E27FC236}">
                <a16:creationId xmlns:a16="http://schemas.microsoft.com/office/drawing/2014/main" id="{CE7A3C87-7490-4ACB-916F-21D9F2FDA015}"/>
              </a:ext>
            </a:extLst>
          </p:cNvPr>
          <p:cNvSpPr>
            <a:spLocks noGrp="1"/>
          </p:cNvSpPr>
          <p:nvPr>
            <p:ph type="subTitle" idx="1"/>
          </p:nvPr>
        </p:nvSpPr>
        <p:spPr>
          <a:xfrm>
            <a:off x="1431235" y="2067340"/>
            <a:ext cx="9554817" cy="3657600"/>
          </a:xfrm>
        </p:spPr>
        <p:txBody>
          <a:bodyPr>
            <a:normAutofit fontScale="92500"/>
          </a:bodyPr>
          <a:lstStyle/>
          <a:p>
            <a:pPr marL="342900" indent="-342900">
              <a:buFont typeface="Arial" panose="020B0604020202020204" pitchFamily="34" charset="0"/>
              <a:buChar char="•"/>
            </a:pPr>
            <a:r>
              <a:rPr lang="en-GB" sz="2400" dirty="0"/>
              <a:t>There is a school nurse assigned to Lilleshall school and we can contact them at any time during the year to discuss any issues that you are having.</a:t>
            </a:r>
          </a:p>
          <a:p>
            <a:pPr marL="342900" indent="-342900">
              <a:buFont typeface="Arial" panose="020B0604020202020204" pitchFamily="34" charset="0"/>
              <a:buChar char="•"/>
            </a:pPr>
            <a:r>
              <a:rPr lang="en-GB" sz="2400" dirty="0"/>
              <a:t>Common issues include – toileting, sleep, allergies etc.</a:t>
            </a:r>
          </a:p>
          <a:p>
            <a:pPr marL="342900" indent="-342900">
              <a:buFont typeface="Arial" panose="020B0604020202020204" pitchFamily="34" charset="0"/>
              <a:buChar char="•"/>
            </a:pPr>
            <a:r>
              <a:rPr lang="en-GB" sz="2400" dirty="0"/>
              <a:t>Please see further details of this service:</a:t>
            </a:r>
          </a:p>
          <a:p>
            <a:pPr marL="342900" indent="-342900">
              <a:buFont typeface="Arial" panose="020B0604020202020204" pitchFamily="34" charset="0"/>
              <a:buChar char="•"/>
            </a:pPr>
            <a:r>
              <a:rPr lang="en-GB" sz="2400" dirty="0">
                <a:hlinkClick r:id="rId2"/>
              </a:rPr>
              <a:t>https://www.shropscommunityhealth.nhs.uk/school-nurses-telford</a:t>
            </a:r>
            <a:endParaRPr lang="en-GB" sz="2400" dirty="0"/>
          </a:p>
          <a:p>
            <a:pPr marL="342900" indent="-342900">
              <a:buFont typeface="Arial" panose="020B0604020202020204" pitchFamily="34" charset="0"/>
              <a:buChar char="•"/>
            </a:pPr>
            <a:r>
              <a:rPr lang="en-GB" sz="2400" dirty="0"/>
              <a:t>The school nurses have produced a starting school video which can be found on YouTube – please find the link below:</a:t>
            </a:r>
          </a:p>
          <a:p>
            <a:pPr marL="342900" indent="-342900">
              <a:buFont typeface="Arial" panose="020B0604020202020204" pitchFamily="34" charset="0"/>
              <a:buChar char="•"/>
            </a:pPr>
            <a:r>
              <a:rPr lang="en-GB" sz="2400" dirty="0">
                <a:hlinkClick r:id="rId3"/>
              </a:rPr>
              <a:t>https://www.youtube.com/watch?v=ArlteeIJY00&amp;list=PLkxadu_CuP_1UPA3Snp2uJ6wa1qETwOXJ&amp;index=7</a:t>
            </a:r>
            <a:endParaRPr lang="en-GB" sz="2400" dirty="0"/>
          </a:p>
          <a:p>
            <a:endParaRPr lang="en-GB" sz="2400" dirty="0"/>
          </a:p>
          <a:p>
            <a:endParaRPr lang="en-GB" sz="2400" dirty="0"/>
          </a:p>
        </p:txBody>
      </p:sp>
    </p:spTree>
    <p:extLst>
      <p:ext uri="{BB962C8B-B14F-4D97-AF65-F5344CB8AC3E}">
        <p14:creationId xmlns:p14="http://schemas.microsoft.com/office/powerpoint/2010/main" val="8721869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15EA8-9875-49B2-A3E5-192F2F8DAB58}"/>
              </a:ext>
            </a:extLst>
          </p:cNvPr>
          <p:cNvSpPr>
            <a:spLocks noGrp="1"/>
          </p:cNvSpPr>
          <p:nvPr>
            <p:ph type="ctrTitle"/>
          </p:nvPr>
        </p:nvSpPr>
        <p:spPr>
          <a:xfrm>
            <a:off x="603504" y="770467"/>
            <a:ext cx="10992148" cy="806542"/>
          </a:xfrm>
        </p:spPr>
        <p:txBody>
          <a:bodyPr/>
          <a:lstStyle/>
          <a:p>
            <a:pPr algn="ctr"/>
            <a:r>
              <a:rPr lang="en-GB" sz="5400" dirty="0"/>
              <a:t>Your Teacher</a:t>
            </a:r>
          </a:p>
        </p:txBody>
      </p:sp>
      <p:sp>
        <p:nvSpPr>
          <p:cNvPr id="3" name="Subtitle 2">
            <a:extLst>
              <a:ext uri="{FF2B5EF4-FFF2-40B4-BE49-F238E27FC236}">
                <a16:creationId xmlns:a16="http://schemas.microsoft.com/office/drawing/2014/main" id="{CE7A3C87-7490-4ACB-916F-21D9F2FDA015}"/>
              </a:ext>
            </a:extLst>
          </p:cNvPr>
          <p:cNvSpPr>
            <a:spLocks noGrp="1"/>
          </p:cNvSpPr>
          <p:nvPr>
            <p:ph type="subTitle" idx="1"/>
          </p:nvPr>
        </p:nvSpPr>
        <p:spPr>
          <a:xfrm>
            <a:off x="596349" y="1577009"/>
            <a:ext cx="5499652" cy="3937966"/>
          </a:xfrm>
        </p:spPr>
        <p:txBody>
          <a:bodyPr>
            <a:normAutofit/>
          </a:bodyPr>
          <a:lstStyle/>
          <a:p>
            <a:endParaRPr lang="en-GB" sz="2800" dirty="0"/>
          </a:p>
          <a:p>
            <a:endParaRPr lang="en-GB" sz="2800" dirty="0"/>
          </a:p>
          <a:p>
            <a:endParaRPr lang="en-GB" sz="2800" dirty="0"/>
          </a:p>
          <a:p>
            <a:pPr algn="ctr"/>
            <a:r>
              <a:rPr lang="en-GB" sz="2800" dirty="0"/>
              <a:t>Mrs Savill will be your full time teacher in Year R.  				</a:t>
            </a:r>
            <a:endParaRPr lang="en-GB" sz="2400" dirty="0"/>
          </a:p>
          <a:p>
            <a:pPr marL="342900" indent="-342900">
              <a:buFont typeface="Arial" panose="020B0604020202020204" pitchFamily="34" charset="0"/>
              <a:buChar char="•"/>
            </a:pPr>
            <a:endParaRPr lang="en-GB" sz="2400" dirty="0"/>
          </a:p>
        </p:txBody>
      </p:sp>
      <p:pic>
        <p:nvPicPr>
          <p:cNvPr id="5" name="Picture 4" descr="A person smiling for the camera&#10;&#10;Description automatically generated">
            <a:extLst>
              <a:ext uri="{FF2B5EF4-FFF2-40B4-BE49-F238E27FC236}">
                <a16:creationId xmlns:a16="http://schemas.microsoft.com/office/drawing/2014/main" id="{2E35DBFC-41BE-4981-B1EF-3228342487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97554" y="1813609"/>
            <a:ext cx="2813246" cy="4100634"/>
          </a:xfrm>
          <a:prstGeom prst="rect">
            <a:avLst/>
          </a:prstGeom>
          <a:solidFill>
            <a:srgbClr val="FFFFFF">
              <a:shade val="85000"/>
            </a:srgbClr>
          </a:solidFill>
          <a:ln w="88900" cap="sq">
            <a:solidFill>
              <a:schemeClr val="bg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8620122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15EA8-9875-49B2-A3E5-192F2F8DAB58}"/>
              </a:ext>
            </a:extLst>
          </p:cNvPr>
          <p:cNvSpPr>
            <a:spLocks noGrp="1"/>
          </p:cNvSpPr>
          <p:nvPr>
            <p:ph type="ctrTitle"/>
          </p:nvPr>
        </p:nvSpPr>
        <p:spPr>
          <a:xfrm>
            <a:off x="603504" y="770467"/>
            <a:ext cx="10992148" cy="806542"/>
          </a:xfrm>
        </p:spPr>
        <p:txBody>
          <a:bodyPr/>
          <a:lstStyle/>
          <a:p>
            <a:pPr algn="ctr"/>
            <a:r>
              <a:rPr lang="en-GB" sz="5400" dirty="0"/>
              <a:t>Teaching Assistants</a:t>
            </a:r>
          </a:p>
        </p:txBody>
      </p:sp>
      <p:sp>
        <p:nvSpPr>
          <p:cNvPr id="3" name="Subtitle 2">
            <a:extLst>
              <a:ext uri="{FF2B5EF4-FFF2-40B4-BE49-F238E27FC236}">
                <a16:creationId xmlns:a16="http://schemas.microsoft.com/office/drawing/2014/main" id="{CE7A3C87-7490-4ACB-916F-21D9F2FDA015}"/>
              </a:ext>
            </a:extLst>
          </p:cNvPr>
          <p:cNvSpPr>
            <a:spLocks noGrp="1"/>
          </p:cNvSpPr>
          <p:nvPr>
            <p:ph type="subTitle" idx="1"/>
          </p:nvPr>
        </p:nvSpPr>
        <p:spPr>
          <a:xfrm>
            <a:off x="596348" y="1577009"/>
            <a:ext cx="10992147" cy="4744278"/>
          </a:xfrm>
        </p:spPr>
        <p:txBody>
          <a:bodyPr>
            <a:normAutofit/>
          </a:bodyPr>
          <a:lstStyle/>
          <a:p>
            <a:r>
              <a:rPr lang="en-GB" sz="2800" dirty="0"/>
              <a:t>Our teaching assistants are…</a:t>
            </a:r>
          </a:p>
          <a:p>
            <a:r>
              <a:rPr lang="en-GB" sz="2800" dirty="0"/>
              <a:t>               Mrs Gadsby		  	            	Mrs Hogan		</a:t>
            </a:r>
            <a:endParaRPr lang="en-GB" sz="2400" dirty="0"/>
          </a:p>
          <a:p>
            <a:pPr marL="342900" indent="-342900">
              <a:buFont typeface="Arial" panose="020B0604020202020204" pitchFamily="34" charset="0"/>
              <a:buChar char="•"/>
            </a:pPr>
            <a:endParaRPr lang="en-GB" sz="2400" dirty="0"/>
          </a:p>
        </p:txBody>
      </p:sp>
      <p:pic>
        <p:nvPicPr>
          <p:cNvPr id="1027" name="Picture 3">
            <a:extLst>
              <a:ext uri="{FF2B5EF4-FFF2-40B4-BE49-F238E27FC236}">
                <a16:creationId xmlns:a16="http://schemas.microsoft.com/office/drawing/2014/main" id="{BB458290-03B1-0581-1CB5-FA5B37BAF7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6320" y="2703406"/>
            <a:ext cx="2901633" cy="3866808"/>
          </a:xfrm>
          <a:prstGeom prst="rect">
            <a:avLst/>
          </a:prstGeom>
          <a:noFill/>
          <a:ln>
            <a:noFill/>
          </a:ln>
          <a:effectLst>
            <a:outerShdw blurRad="292100" dist="139700" dir="2700000" algn="ctr" rotWithShape="0">
              <a:srgbClr val="000000">
                <a:alpha val="64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lgn="ctr">
                <a:solidFill>
                  <a:srgbClr val="EAEAEA"/>
                </a:solidFill>
                <a:round/>
                <a:headEnd/>
                <a:tailEnd/>
              </a14:hiddenLine>
            </a:ext>
          </a:extLst>
        </p:spPr>
      </p:pic>
      <p:pic>
        <p:nvPicPr>
          <p:cNvPr id="4" name="Picture 3">
            <a:extLst>
              <a:ext uri="{FF2B5EF4-FFF2-40B4-BE49-F238E27FC236}">
                <a16:creationId xmlns:a16="http://schemas.microsoft.com/office/drawing/2014/main" id="{96E35150-3962-AD07-D4A7-E975470AF4BD}"/>
              </a:ext>
            </a:extLst>
          </p:cNvPr>
          <p:cNvPicPr>
            <a:picLocks noChangeAspect="1"/>
          </p:cNvPicPr>
          <p:nvPr/>
        </p:nvPicPr>
        <p:blipFill>
          <a:blip r:embed="rId3"/>
          <a:stretch>
            <a:fillRect/>
          </a:stretch>
        </p:blipFill>
        <p:spPr>
          <a:xfrm>
            <a:off x="7421924" y="2564271"/>
            <a:ext cx="3004457" cy="400594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481428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15EA8-9875-49B2-A3E5-192F2F8DAB58}"/>
              </a:ext>
            </a:extLst>
          </p:cNvPr>
          <p:cNvSpPr>
            <a:spLocks noGrp="1"/>
          </p:cNvSpPr>
          <p:nvPr>
            <p:ph type="ctrTitle"/>
          </p:nvPr>
        </p:nvSpPr>
        <p:spPr>
          <a:xfrm>
            <a:off x="603504" y="770467"/>
            <a:ext cx="10992148" cy="806542"/>
          </a:xfrm>
        </p:spPr>
        <p:txBody>
          <a:bodyPr/>
          <a:lstStyle/>
          <a:p>
            <a:pPr algn="ctr"/>
            <a:r>
              <a:rPr lang="en-GB" sz="5400" dirty="0"/>
              <a:t>School Routines</a:t>
            </a:r>
          </a:p>
        </p:txBody>
      </p:sp>
      <p:sp>
        <p:nvSpPr>
          <p:cNvPr id="3" name="Subtitle 2">
            <a:extLst>
              <a:ext uri="{FF2B5EF4-FFF2-40B4-BE49-F238E27FC236}">
                <a16:creationId xmlns:a16="http://schemas.microsoft.com/office/drawing/2014/main" id="{CE7A3C87-7490-4ACB-916F-21D9F2FDA015}"/>
              </a:ext>
            </a:extLst>
          </p:cNvPr>
          <p:cNvSpPr>
            <a:spLocks noGrp="1"/>
          </p:cNvSpPr>
          <p:nvPr>
            <p:ph type="subTitle" idx="1"/>
          </p:nvPr>
        </p:nvSpPr>
        <p:spPr>
          <a:xfrm>
            <a:off x="1431235" y="1577009"/>
            <a:ext cx="9554817" cy="4638261"/>
          </a:xfrm>
        </p:spPr>
        <p:txBody>
          <a:bodyPr>
            <a:normAutofit fontScale="92500" lnSpcReduction="20000"/>
          </a:bodyPr>
          <a:lstStyle/>
          <a:p>
            <a:pPr marL="342900" indent="-342900">
              <a:buFont typeface="Arial" panose="020B0604020202020204" pitchFamily="34" charset="0"/>
              <a:buChar char="•"/>
            </a:pPr>
            <a:r>
              <a:rPr lang="en-GB" sz="2800" dirty="0"/>
              <a:t>When your child starts school they will be given a book bag that they need to bring to school every day.</a:t>
            </a:r>
          </a:p>
          <a:p>
            <a:pPr marL="342900" indent="-342900">
              <a:buFont typeface="Arial" panose="020B0604020202020204" pitchFamily="34" charset="0"/>
              <a:buChar char="•"/>
            </a:pPr>
            <a:r>
              <a:rPr lang="en-GB" sz="2800" dirty="0"/>
              <a:t>Please provide a named drinks bottle that your child will bring to school every day. No fizzy or milk based drinks please. </a:t>
            </a:r>
          </a:p>
          <a:p>
            <a:pPr marL="342900" indent="-342900">
              <a:buFont typeface="Arial" panose="020B0604020202020204" pitchFamily="34" charset="0"/>
              <a:buChar char="•"/>
            </a:pPr>
            <a:r>
              <a:rPr lang="en-GB" sz="2400" dirty="0"/>
              <a:t> </a:t>
            </a:r>
            <a:r>
              <a:rPr lang="en-GB" sz="2800" dirty="0"/>
              <a:t>Your child will have the opportunity to have a piece of fruit each day during the morning provided by school. If your child only likes a certain type of fruit you are welcome to provide it. We do not allow any other snacks in school. </a:t>
            </a:r>
          </a:p>
          <a:p>
            <a:pPr marL="457200" indent="-457200">
              <a:buFont typeface="Arial" panose="020B0604020202020204" pitchFamily="34" charset="0"/>
              <a:buChar char="•"/>
            </a:pPr>
            <a:r>
              <a:rPr lang="en-GB" sz="2800" dirty="0"/>
              <a:t>We ask that each child has a pair of named wellies in a bag which we will use for outdoor learning over the week.</a:t>
            </a:r>
          </a:p>
          <a:p>
            <a:pPr marL="457200" indent="-457200">
              <a:buFont typeface="Arial" panose="020B0604020202020204" pitchFamily="34" charset="0"/>
              <a:buChar char="•"/>
            </a:pPr>
            <a:r>
              <a:rPr lang="en-GB" sz="2800" dirty="0"/>
              <a:t>PE sessions are usually on a Friday afternoon please can your child come to school dressed in their PE kit on this day. Some of these sessions may be outside so please ensure children are dressed appropriately for the weather. </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11652650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15EA8-9875-49B2-A3E5-192F2F8DAB58}"/>
              </a:ext>
            </a:extLst>
          </p:cNvPr>
          <p:cNvSpPr>
            <a:spLocks noGrp="1"/>
          </p:cNvSpPr>
          <p:nvPr>
            <p:ph type="ctrTitle"/>
          </p:nvPr>
        </p:nvSpPr>
        <p:spPr>
          <a:xfrm>
            <a:off x="603504" y="770467"/>
            <a:ext cx="10992148" cy="806542"/>
          </a:xfrm>
        </p:spPr>
        <p:txBody>
          <a:bodyPr/>
          <a:lstStyle/>
          <a:p>
            <a:pPr algn="ctr"/>
            <a:r>
              <a:rPr lang="en-GB" sz="5400" dirty="0"/>
              <a:t>Independence</a:t>
            </a:r>
          </a:p>
        </p:txBody>
      </p:sp>
      <p:sp>
        <p:nvSpPr>
          <p:cNvPr id="3" name="Subtitle 2">
            <a:extLst>
              <a:ext uri="{FF2B5EF4-FFF2-40B4-BE49-F238E27FC236}">
                <a16:creationId xmlns:a16="http://schemas.microsoft.com/office/drawing/2014/main" id="{CE7A3C87-7490-4ACB-916F-21D9F2FDA015}"/>
              </a:ext>
            </a:extLst>
          </p:cNvPr>
          <p:cNvSpPr>
            <a:spLocks noGrp="1"/>
          </p:cNvSpPr>
          <p:nvPr>
            <p:ph type="subTitle" idx="1"/>
          </p:nvPr>
        </p:nvSpPr>
        <p:spPr>
          <a:xfrm>
            <a:off x="1431235" y="1577009"/>
            <a:ext cx="9554817" cy="4638261"/>
          </a:xfrm>
        </p:spPr>
        <p:txBody>
          <a:bodyPr>
            <a:normAutofit/>
          </a:bodyPr>
          <a:lstStyle/>
          <a:p>
            <a:r>
              <a:rPr lang="en-GB" sz="2800" dirty="0"/>
              <a:t>Please would you work with your child before they come to school so that they are as independent as they can be. It is great if they can do the following things independently when they start, although we will always be there to help them….</a:t>
            </a:r>
          </a:p>
          <a:p>
            <a:pPr marL="457200" indent="-457200">
              <a:buFont typeface="Arial" panose="020B0604020202020204" pitchFamily="34" charset="0"/>
              <a:buChar char="•"/>
            </a:pPr>
            <a:r>
              <a:rPr lang="en-GB" sz="2800" dirty="0"/>
              <a:t>Put on their coat, hats and gloves.</a:t>
            </a:r>
          </a:p>
          <a:p>
            <a:pPr marL="457200" indent="-457200">
              <a:buFont typeface="Arial" panose="020B0604020202020204" pitchFamily="34" charset="0"/>
              <a:buChar char="•"/>
            </a:pPr>
            <a:r>
              <a:rPr lang="en-GB" sz="2800" dirty="0"/>
              <a:t>Carry and pack their bag with their lunch box (if used) and drinks bottle.</a:t>
            </a:r>
          </a:p>
          <a:p>
            <a:pPr marL="457200" indent="-457200">
              <a:buFont typeface="Arial" panose="020B0604020202020204" pitchFamily="34" charset="0"/>
              <a:buChar char="•"/>
            </a:pPr>
            <a:r>
              <a:rPr lang="en-GB" sz="2800" dirty="0"/>
              <a:t>Go to the toilet unaided and wash their hands. </a:t>
            </a:r>
          </a:p>
          <a:p>
            <a:pPr algn="ctr"/>
            <a:r>
              <a:rPr lang="en-GB" sz="2800" dirty="0"/>
              <a:t>PLEASE REMEMBER TO PUT NAMES ON </a:t>
            </a:r>
            <a:r>
              <a:rPr lang="en-GB" sz="2800" u="sng" dirty="0"/>
              <a:t>ALL </a:t>
            </a:r>
            <a:r>
              <a:rPr lang="en-GB" sz="2800" dirty="0"/>
              <a:t>ITEMS OF CLOTHING AND SHOES</a:t>
            </a:r>
            <a:endParaRPr lang="en-GB" sz="2800" u="sng" dirty="0"/>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7859741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15EA8-9875-49B2-A3E5-192F2F8DAB58}"/>
              </a:ext>
            </a:extLst>
          </p:cNvPr>
          <p:cNvSpPr>
            <a:spLocks noGrp="1"/>
          </p:cNvSpPr>
          <p:nvPr>
            <p:ph type="ctrTitle"/>
          </p:nvPr>
        </p:nvSpPr>
        <p:spPr>
          <a:xfrm>
            <a:off x="603504" y="770467"/>
            <a:ext cx="10992148" cy="806542"/>
          </a:xfrm>
        </p:spPr>
        <p:txBody>
          <a:bodyPr/>
          <a:lstStyle/>
          <a:p>
            <a:pPr algn="ctr"/>
            <a:r>
              <a:rPr lang="en-GB" sz="5400" dirty="0"/>
              <a:t>Thank You</a:t>
            </a:r>
          </a:p>
        </p:txBody>
      </p:sp>
      <p:sp>
        <p:nvSpPr>
          <p:cNvPr id="3" name="Subtitle 2">
            <a:extLst>
              <a:ext uri="{FF2B5EF4-FFF2-40B4-BE49-F238E27FC236}">
                <a16:creationId xmlns:a16="http://schemas.microsoft.com/office/drawing/2014/main" id="{CE7A3C87-7490-4ACB-916F-21D9F2FDA015}"/>
              </a:ext>
            </a:extLst>
          </p:cNvPr>
          <p:cNvSpPr>
            <a:spLocks noGrp="1"/>
          </p:cNvSpPr>
          <p:nvPr>
            <p:ph type="subTitle" idx="1"/>
          </p:nvPr>
        </p:nvSpPr>
        <p:spPr>
          <a:xfrm>
            <a:off x="1431235" y="1577009"/>
            <a:ext cx="9554817" cy="4638261"/>
          </a:xfrm>
        </p:spPr>
        <p:txBody>
          <a:bodyPr>
            <a:normAutofit/>
          </a:bodyPr>
          <a:lstStyle/>
          <a:p>
            <a:pPr algn="ctr"/>
            <a:r>
              <a:rPr lang="en-GB" sz="2800" dirty="0"/>
              <a:t>Please contact Mrs Savill if you feel you need an additional meeting to support your child’s transition. </a:t>
            </a:r>
          </a:p>
          <a:p>
            <a:pPr algn="ctr"/>
            <a:endParaRPr lang="en-GB" sz="2800" dirty="0"/>
          </a:p>
          <a:p>
            <a:pPr algn="ctr"/>
            <a:r>
              <a:rPr lang="en-GB" sz="2800" dirty="0"/>
              <a:t>We look forward to getting to know you over the year. </a:t>
            </a:r>
          </a:p>
          <a:p>
            <a:pPr algn="ctr"/>
            <a:r>
              <a:rPr lang="en-GB" sz="2800" dirty="0"/>
              <a:t>.  </a:t>
            </a:r>
            <a:r>
              <a:rPr lang="en-GB" sz="2800" u="sng" dirty="0"/>
              <a:t> </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555292065"/>
      </p:ext>
    </p:extLst>
  </p:cSld>
  <p:clrMapOvr>
    <a:masterClrMapping/>
  </p:clrMapOvr>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D5487D36-20B9-4AF8-9845-4EE893DA08C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88faa0da-572d-4141-8f5b-a747fc4e06f5">
      <Terms xmlns="http://schemas.microsoft.com/office/infopath/2007/PartnerControls"/>
    </lcf76f155ced4ddcb4097134ff3c332f>
    <TaxCatchAll xmlns="3c6552ff-e203-492b-9a4a-86c2b1ce869f"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F473034323B19419A265BE77A609AD6" ma:contentTypeVersion="" ma:contentTypeDescription="Create a new document." ma:contentTypeScope="" ma:versionID="0418dc31299c590694849d50ec61c62e">
  <xsd:schema xmlns:xsd="http://www.w3.org/2001/XMLSchema" xmlns:xs="http://www.w3.org/2001/XMLSchema" xmlns:p="http://schemas.microsoft.com/office/2006/metadata/properties" xmlns:ns2="88faa0da-572d-4141-8f5b-a747fc4e06f5" xmlns:ns3="ff70d35e-1d76-4f93-a283-599d14605756" xmlns:ns4="3c6552ff-e203-492b-9a4a-86c2b1ce869f" targetNamespace="http://schemas.microsoft.com/office/2006/metadata/properties" ma:root="true" ma:fieldsID="1ddf65159ec94b233af582af8af5e62b" ns2:_="" ns3:_="" ns4:_="">
    <xsd:import namespace="88faa0da-572d-4141-8f5b-a747fc4e06f5"/>
    <xsd:import namespace="ff70d35e-1d76-4f93-a283-599d14605756"/>
    <xsd:import namespace="3c6552ff-e203-492b-9a4a-86c2b1ce869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8faa0da-572d-4141-8f5b-a747fc4e06f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1c470fb7-5308-496a-a12b-188b66d4a6eb"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f70d35e-1d76-4f93-a283-599d14605756"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c6552ff-e203-492b-9a4a-86c2b1ce869f"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BD88E4DF-E556-4CD1-A792-BC4656462CC3}" ma:internalName="TaxCatchAll" ma:showField="CatchAllData" ma:web="{ff70d35e-1d76-4f93-a283-599d1460575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F163387-BD06-41EB-AC34-41C553926CBF}">
  <ds:schemaRefs>
    <ds:schemaRef ds:uri="http://schemas.microsoft.com/office/2006/metadata/properties"/>
    <ds:schemaRef ds:uri="http://purl.org/dc/dcmitype/"/>
    <ds:schemaRef ds:uri="http://purl.org/dc/elements/1.1/"/>
    <ds:schemaRef ds:uri="http://schemas.openxmlformats.org/package/2006/metadata/core-properties"/>
    <ds:schemaRef ds:uri="http://purl.org/dc/terms/"/>
    <ds:schemaRef ds:uri="88faa0da-572d-4141-8f5b-a747fc4e06f5"/>
    <ds:schemaRef ds:uri="http://schemas.microsoft.com/office/2006/documentManagement/types"/>
    <ds:schemaRef ds:uri="http://schemas.microsoft.com/office/infopath/2007/PartnerControls"/>
    <ds:schemaRef ds:uri="ff70d35e-1d76-4f93-a283-599d14605756"/>
    <ds:schemaRef ds:uri="http://www.w3.org/XML/1998/namespace"/>
    <ds:schemaRef ds:uri="3c6552ff-e203-492b-9a4a-86c2b1ce869f"/>
  </ds:schemaRefs>
</ds:datastoreItem>
</file>

<file path=customXml/itemProps2.xml><?xml version="1.0" encoding="utf-8"?>
<ds:datastoreItem xmlns:ds="http://schemas.openxmlformats.org/officeDocument/2006/customXml" ds:itemID="{DED0403F-F0B9-42E8-9FE6-2A4D7767FC7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8faa0da-572d-4141-8f5b-a747fc4e06f5"/>
    <ds:schemaRef ds:uri="ff70d35e-1d76-4f93-a283-599d14605756"/>
    <ds:schemaRef ds:uri="3c6552ff-e203-492b-9a4a-86c2b1ce869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71B970C-D13C-4B02-931C-CC6674F39CA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TM03457491[[fn=Metropolitan]]</Template>
  <TotalTime>288</TotalTime>
  <Words>1033</Words>
  <Application>Microsoft Office PowerPoint</Application>
  <PresentationFormat>Widescreen</PresentationFormat>
  <Paragraphs>68</Paragraphs>
  <Slides>12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Metropolitan</vt:lpstr>
      <vt:lpstr>Welcome to Lilleshall Primary School</vt:lpstr>
      <vt:lpstr>The Induction Process</vt:lpstr>
      <vt:lpstr>Making Our Leaning Fly</vt:lpstr>
      <vt:lpstr>Behaviour Code</vt:lpstr>
      <vt:lpstr>School Dinners</vt:lpstr>
      <vt:lpstr>Wrap Around Care</vt:lpstr>
      <vt:lpstr>School  Nurse </vt:lpstr>
      <vt:lpstr>Your Teacher</vt:lpstr>
      <vt:lpstr>Teaching Assistants</vt:lpstr>
      <vt:lpstr>School Routines</vt:lpstr>
      <vt:lpstr>Independence</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Lilleshall Primary School</dc:title>
  <dc:creator>Savill, Vanessa</dc:creator>
  <cp:lastModifiedBy>Savill, Vanessa</cp:lastModifiedBy>
  <cp:revision>10</cp:revision>
  <dcterms:created xsi:type="dcterms:W3CDTF">2020-05-19T08:36:42Z</dcterms:created>
  <dcterms:modified xsi:type="dcterms:W3CDTF">2025-05-19T21:54:36Z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0x0101005F473034323B19419A265BE77A609AD6</vt:lpwstr>
  </property>
  <property fmtid="{D5CDD505-2E9C-101B-9397-08002B2CF9AE}" pid="3" name="Picture Test">
    <vt:lpwstr>, </vt:lpwstr>
  </property>
  <property fmtid="{D5CDD505-2E9C-101B-9397-08002B2CF9AE}" pid="4" name="MediaServiceImageTags">
    <vt:lpwstr/>
  </property>
</Properties>
</file>