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Lst>
  <p:sldSz cx="6858000" cy="9906000" type="A4"/>
  <p:notesSz cx="6799263" cy="992981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700CAA29-AA2E-1653-9AD9-708C983688EF}" name="Louise Robson" initials="LR" userId="S::louise.robson@keepbritaintidy.org::7d1eefa5-a17f-4d35-aaa4-16bc670befad"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A5A0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E5D99FB-27A0-4395-BD51-E5A4A752150F}" v="1" dt="2025-10-22T13:36:48.68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110" d="100"/>
          <a:sy n="110" d="100"/>
        </p:scale>
        <p:origin x="808" y="-90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viewProps" Target="viewProps.xml"/><Relationship Id="rId35" Type="http://schemas.microsoft.com/office/2018/10/relationships/authors" Target="authors.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irmstone, Steven" userId="41ecdf8c-69ce-4f04-a08e-fea363692d53" providerId="ADAL" clId="{DE5D99FB-27A0-4395-BD51-E5A4A752150F}"/>
    <pc:docChg chg="undo custSel modSld">
      <pc:chgData name="Firmstone, Steven" userId="41ecdf8c-69ce-4f04-a08e-fea363692d53" providerId="ADAL" clId="{DE5D99FB-27A0-4395-BD51-E5A4A752150F}" dt="2025-10-22T14:02:57.140" v="254" actId="20577"/>
      <pc:docMkLst>
        <pc:docMk/>
      </pc:docMkLst>
      <pc:sldChg chg="modSp mod">
        <pc:chgData name="Firmstone, Steven" userId="41ecdf8c-69ce-4f04-a08e-fea363692d53" providerId="ADAL" clId="{DE5D99FB-27A0-4395-BD51-E5A4A752150F}" dt="2025-10-22T13:06:39.084" v="38" actId="20577"/>
        <pc:sldMkLst>
          <pc:docMk/>
          <pc:sldMk cId="3743049652" sldId="256"/>
        </pc:sldMkLst>
        <pc:spChg chg="mod">
          <ac:chgData name="Firmstone, Steven" userId="41ecdf8c-69ce-4f04-a08e-fea363692d53" providerId="ADAL" clId="{DE5D99FB-27A0-4395-BD51-E5A4A752150F}" dt="2025-10-22T13:06:39.084" v="38" actId="20577"/>
          <ac:spMkLst>
            <pc:docMk/>
            <pc:sldMk cId="3743049652" sldId="256"/>
            <ac:spMk id="27" creationId="{4D848BE8-49A2-5722-00B1-51E0E64FED9A}"/>
          </ac:spMkLst>
        </pc:spChg>
      </pc:sldChg>
      <pc:sldChg chg="modSp mod">
        <pc:chgData name="Firmstone, Steven" userId="41ecdf8c-69ce-4f04-a08e-fea363692d53" providerId="ADAL" clId="{DE5D99FB-27A0-4395-BD51-E5A4A752150F}" dt="2025-10-22T13:08:03.243" v="47" actId="20577"/>
        <pc:sldMkLst>
          <pc:docMk/>
          <pc:sldMk cId="2509469301" sldId="257"/>
        </pc:sldMkLst>
        <pc:spChg chg="mod">
          <ac:chgData name="Firmstone, Steven" userId="41ecdf8c-69ce-4f04-a08e-fea363692d53" providerId="ADAL" clId="{DE5D99FB-27A0-4395-BD51-E5A4A752150F}" dt="2025-10-22T13:06:59.487" v="39" actId="20577"/>
          <ac:spMkLst>
            <pc:docMk/>
            <pc:sldMk cId="2509469301" sldId="257"/>
            <ac:spMk id="15" creationId="{05BE0FB5-9E1D-F973-BF5E-86D2AD6DB1C9}"/>
          </ac:spMkLst>
        </pc:spChg>
        <pc:spChg chg="mod">
          <ac:chgData name="Firmstone, Steven" userId="41ecdf8c-69ce-4f04-a08e-fea363692d53" providerId="ADAL" clId="{DE5D99FB-27A0-4395-BD51-E5A4A752150F}" dt="2025-10-22T13:07:08.067" v="42" actId="20577"/>
          <ac:spMkLst>
            <pc:docMk/>
            <pc:sldMk cId="2509469301" sldId="257"/>
            <ac:spMk id="23" creationId="{5DBF6429-E5F9-0D2D-BF0C-27F85411AFCC}"/>
          </ac:spMkLst>
        </pc:spChg>
        <pc:spChg chg="mod">
          <ac:chgData name="Firmstone, Steven" userId="41ecdf8c-69ce-4f04-a08e-fea363692d53" providerId="ADAL" clId="{DE5D99FB-27A0-4395-BD51-E5A4A752150F}" dt="2025-10-22T13:07:14.011" v="43" actId="20577"/>
          <ac:spMkLst>
            <pc:docMk/>
            <pc:sldMk cId="2509469301" sldId="257"/>
            <ac:spMk id="31" creationId="{700612CE-41D5-39E3-7127-3FDEC5B2DDF6}"/>
          </ac:spMkLst>
        </pc:spChg>
        <pc:spChg chg="mod">
          <ac:chgData name="Firmstone, Steven" userId="41ecdf8c-69ce-4f04-a08e-fea363692d53" providerId="ADAL" clId="{DE5D99FB-27A0-4395-BD51-E5A4A752150F}" dt="2025-10-22T13:07:46.225" v="45" actId="20577"/>
          <ac:spMkLst>
            <pc:docMk/>
            <pc:sldMk cId="2509469301" sldId="257"/>
            <ac:spMk id="43" creationId="{B39C3EE4-ED68-6AF3-EE2C-0566EB463176}"/>
          </ac:spMkLst>
        </pc:spChg>
        <pc:spChg chg="mod">
          <ac:chgData name="Firmstone, Steven" userId="41ecdf8c-69ce-4f04-a08e-fea363692d53" providerId="ADAL" clId="{DE5D99FB-27A0-4395-BD51-E5A4A752150F}" dt="2025-10-22T13:07:39.331" v="44" actId="20577"/>
          <ac:spMkLst>
            <pc:docMk/>
            <pc:sldMk cId="2509469301" sldId="257"/>
            <ac:spMk id="49" creationId="{ACB3C466-B69B-9E7A-AB6A-6DE9A530A5B8}"/>
          </ac:spMkLst>
        </pc:spChg>
        <pc:spChg chg="mod">
          <ac:chgData name="Firmstone, Steven" userId="41ecdf8c-69ce-4f04-a08e-fea363692d53" providerId="ADAL" clId="{DE5D99FB-27A0-4395-BD51-E5A4A752150F}" dt="2025-10-22T13:07:52.803" v="46" actId="20577"/>
          <ac:spMkLst>
            <pc:docMk/>
            <pc:sldMk cId="2509469301" sldId="257"/>
            <ac:spMk id="55" creationId="{AFE9BF01-44FF-0004-74EC-2EB5F6227CE9}"/>
          </ac:spMkLst>
        </pc:spChg>
        <pc:spChg chg="mod">
          <ac:chgData name="Firmstone, Steven" userId="41ecdf8c-69ce-4f04-a08e-fea363692d53" providerId="ADAL" clId="{DE5D99FB-27A0-4395-BD51-E5A4A752150F}" dt="2025-10-22T13:08:03.243" v="47" actId="20577"/>
          <ac:spMkLst>
            <pc:docMk/>
            <pc:sldMk cId="2509469301" sldId="257"/>
            <ac:spMk id="61" creationId="{64A62DDB-F3A9-57D0-94B2-211E4057C48F}"/>
          </ac:spMkLst>
        </pc:spChg>
      </pc:sldChg>
      <pc:sldChg chg="modSp mod">
        <pc:chgData name="Firmstone, Steven" userId="41ecdf8c-69ce-4f04-a08e-fea363692d53" providerId="ADAL" clId="{DE5D99FB-27A0-4395-BD51-E5A4A752150F}" dt="2025-10-22T13:09:46.051" v="51" actId="20577"/>
        <pc:sldMkLst>
          <pc:docMk/>
          <pc:sldMk cId="770685644" sldId="258"/>
        </pc:sldMkLst>
        <pc:spChg chg="mod">
          <ac:chgData name="Firmstone, Steven" userId="41ecdf8c-69ce-4f04-a08e-fea363692d53" providerId="ADAL" clId="{DE5D99FB-27A0-4395-BD51-E5A4A752150F}" dt="2025-10-22T13:08:11.246" v="48" actId="20577"/>
          <ac:spMkLst>
            <pc:docMk/>
            <pc:sldMk cId="770685644" sldId="258"/>
            <ac:spMk id="14" creationId="{B51D3C4E-E8D0-8FB7-EDA0-60FB2508476B}"/>
          </ac:spMkLst>
        </pc:spChg>
        <pc:spChg chg="mod">
          <ac:chgData name="Firmstone, Steven" userId="41ecdf8c-69ce-4f04-a08e-fea363692d53" providerId="ADAL" clId="{DE5D99FB-27A0-4395-BD51-E5A4A752150F}" dt="2025-10-22T13:08:13.879" v="49" actId="20577"/>
          <ac:spMkLst>
            <pc:docMk/>
            <pc:sldMk cId="770685644" sldId="258"/>
            <ac:spMk id="34" creationId="{E4DD17B9-4ED3-DFDE-DF60-11206F68D5F7}"/>
          </ac:spMkLst>
        </pc:spChg>
        <pc:spChg chg="mod">
          <ac:chgData name="Firmstone, Steven" userId="41ecdf8c-69ce-4f04-a08e-fea363692d53" providerId="ADAL" clId="{DE5D99FB-27A0-4395-BD51-E5A4A752150F}" dt="2025-10-22T13:09:27.601" v="50" actId="20577"/>
          <ac:spMkLst>
            <pc:docMk/>
            <pc:sldMk cId="770685644" sldId="258"/>
            <ac:spMk id="66" creationId="{8A4D2171-6EE1-6589-3F03-57E76049EF7E}"/>
          </ac:spMkLst>
        </pc:spChg>
        <pc:spChg chg="mod">
          <ac:chgData name="Firmstone, Steven" userId="41ecdf8c-69ce-4f04-a08e-fea363692d53" providerId="ADAL" clId="{DE5D99FB-27A0-4395-BD51-E5A4A752150F}" dt="2025-10-22T13:09:46.051" v="51" actId="20577"/>
          <ac:spMkLst>
            <pc:docMk/>
            <pc:sldMk cId="770685644" sldId="258"/>
            <ac:spMk id="70" creationId="{AE0D32CD-3410-D532-5070-8DA958C8A811}"/>
          </ac:spMkLst>
        </pc:spChg>
      </pc:sldChg>
      <pc:sldChg chg="modSp mod">
        <pc:chgData name="Firmstone, Steven" userId="41ecdf8c-69ce-4f04-a08e-fea363692d53" providerId="ADAL" clId="{DE5D99FB-27A0-4395-BD51-E5A4A752150F}" dt="2025-10-22T13:11:15.536" v="63" actId="20577"/>
        <pc:sldMkLst>
          <pc:docMk/>
          <pc:sldMk cId="2580294073" sldId="259"/>
        </pc:sldMkLst>
        <pc:spChg chg="mod">
          <ac:chgData name="Firmstone, Steven" userId="41ecdf8c-69ce-4f04-a08e-fea363692d53" providerId="ADAL" clId="{DE5D99FB-27A0-4395-BD51-E5A4A752150F}" dt="2025-10-22T13:10:12.021" v="52" actId="20577"/>
          <ac:spMkLst>
            <pc:docMk/>
            <pc:sldMk cId="2580294073" sldId="259"/>
            <ac:spMk id="15" creationId="{05BE0FB5-9E1D-F973-BF5E-86D2AD6DB1C9}"/>
          </ac:spMkLst>
        </pc:spChg>
        <pc:spChg chg="mod">
          <ac:chgData name="Firmstone, Steven" userId="41ecdf8c-69ce-4f04-a08e-fea363692d53" providerId="ADAL" clId="{DE5D99FB-27A0-4395-BD51-E5A4A752150F}" dt="2025-10-22T13:10:15.715" v="53" actId="20577"/>
          <ac:spMkLst>
            <pc:docMk/>
            <pc:sldMk cId="2580294073" sldId="259"/>
            <ac:spMk id="23" creationId="{5DBF6429-E5F9-0D2D-BF0C-27F85411AFCC}"/>
          </ac:spMkLst>
        </pc:spChg>
        <pc:spChg chg="mod">
          <ac:chgData name="Firmstone, Steven" userId="41ecdf8c-69ce-4f04-a08e-fea363692d53" providerId="ADAL" clId="{DE5D99FB-27A0-4395-BD51-E5A4A752150F}" dt="2025-10-22T13:10:42.998" v="57" actId="20577"/>
          <ac:spMkLst>
            <pc:docMk/>
            <pc:sldMk cId="2580294073" sldId="259"/>
            <ac:spMk id="31" creationId="{700612CE-41D5-39E3-7127-3FDEC5B2DDF6}"/>
          </ac:spMkLst>
        </pc:spChg>
        <pc:spChg chg="mod">
          <ac:chgData name="Firmstone, Steven" userId="41ecdf8c-69ce-4f04-a08e-fea363692d53" providerId="ADAL" clId="{DE5D99FB-27A0-4395-BD51-E5A4A752150F}" dt="2025-10-22T13:11:01.214" v="59" actId="20577"/>
          <ac:spMkLst>
            <pc:docMk/>
            <pc:sldMk cId="2580294073" sldId="259"/>
            <ac:spMk id="43" creationId="{B39C3EE4-ED68-6AF3-EE2C-0566EB463176}"/>
          </ac:spMkLst>
        </pc:spChg>
        <pc:spChg chg="mod">
          <ac:chgData name="Firmstone, Steven" userId="41ecdf8c-69ce-4f04-a08e-fea363692d53" providerId="ADAL" clId="{DE5D99FB-27A0-4395-BD51-E5A4A752150F}" dt="2025-10-22T13:10:57.613" v="58" actId="20577"/>
          <ac:spMkLst>
            <pc:docMk/>
            <pc:sldMk cId="2580294073" sldId="259"/>
            <ac:spMk id="49" creationId="{ACB3C466-B69B-9E7A-AB6A-6DE9A530A5B8}"/>
          </ac:spMkLst>
        </pc:spChg>
        <pc:spChg chg="mod">
          <ac:chgData name="Firmstone, Steven" userId="41ecdf8c-69ce-4f04-a08e-fea363692d53" providerId="ADAL" clId="{DE5D99FB-27A0-4395-BD51-E5A4A752150F}" dt="2025-10-22T13:11:12.598" v="62" actId="20577"/>
          <ac:spMkLst>
            <pc:docMk/>
            <pc:sldMk cId="2580294073" sldId="259"/>
            <ac:spMk id="55" creationId="{AFE9BF01-44FF-0004-74EC-2EB5F6227CE9}"/>
          </ac:spMkLst>
        </pc:spChg>
        <pc:spChg chg="mod">
          <ac:chgData name="Firmstone, Steven" userId="41ecdf8c-69ce-4f04-a08e-fea363692d53" providerId="ADAL" clId="{DE5D99FB-27A0-4395-BD51-E5A4A752150F}" dt="2025-10-22T13:11:15.536" v="63" actId="20577"/>
          <ac:spMkLst>
            <pc:docMk/>
            <pc:sldMk cId="2580294073" sldId="259"/>
            <ac:spMk id="61" creationId="{64A62DDB-F3A9-57D0-94B2-211E4057C48F}"/>
          </ac:spMkLst>
        </pc:spChg>
      </pc:sldChg>
      <pc:sldChg chg="modSp mod">
        <pc:chgData name="Firmstone, Steven" userId="41ecdf8c-69ce-4f04-a08e-fea363692d53" providerId="ADAL" clId="{DE5D99FB-27A0-4395-BD51-E5A4A752150F}" dt="2025-10-22T13:11:51.411" v="67" actId="20577"/>
        <pc:sldMkLst>
          <pc:docMk/>
          <pc:sldMk cId="2071452537" sldId="260"/>
        </pc:sldMkLst>
        <pc:spChg chg="mod">
          <ac:chgData name="Firmstone, Steven" userId="41ecdf8c-69ce-4f04-a08e-fea363692d53" providerId="ADAL" clId="{DE5D99FB-27A0-4395-BD51-E5A4A752150F}" dt="2025-10-22T13:11:24.202" v="64" actId="20577"/>
          <ac:spMkLst>
            <pc:docMk/>
            <pc:sldMk cId="2071452537" sldId="260"/>
            <ac:spMk id="14" creationId="{B51D3C4E-E8D0-8FB7-EDA0-60FB2508476B}"/>
          </ac:spMkLst>
        </pc:spChg>
        <pc:spChg chg="mod">
          <ac:chgData name="Firmstone, Steven" userId="41ecdf8c-69ce-4f04-a08e-fea363692d53" providerId="ADAL" clId="{DE5D99FB-27A0-4395-BD51-E5A4A752150F}" dt="2025-10-22T13:11:34.651" v="65" actId="20577"/>
          <ac:spMkLst>
            <pc:docMk/>
            <pc:sldMk cId="2071452537" sldId="260"/>
            <ac:spMk id="34" creationId="{E4DD17B9-4ED3-DFDE-DF60-11206F68D5F7}"/>
          </ac:spMkLst>
        </pc:spChg>
        <pc:spChg chg="mod">
          <ac:chgData name="Firmstone, Steven" userId="41ecdf8c-69ce-4f04-a08e-fea363692d53" providerId="ADAL" clId="{DE5D99FB-27A0-4395-BD51-E5A4A752150F}" dt="2025-10-22T13:11:37.348" v="66" actId="20577"/>
          <ac:spMkLst>
            <pc:docMk/>
            <pc:sldMk cId="2071452537" sldId="260"/>
            <ac:spMk id="66" creationId="{8A4D2171-6EE1-6589-3F03-57E76049EF7E}"/>
          </ac:spMkLst>
        </pc:spChg>
        <pc:spChg chg="mod">
          <ac:chgData name="Firmstone, Steven" userId="41ecdf8c-69ce-4f04-a08e-fea363692d53" providerId="ADAL" clId="{DE5D99FB-27A0-4395-BD51-E5A4A752150F}" dt="2025-10-22T13:11:51.411" v="67" actId="20577"/>
          <ac:spMkLst>
            <pc:docMk/>
            <pc:sldMk cId="2071452537" sldId="260"/>
            <ac:spMk id="70" creationId="{AE0D32CD-3410-D532-5070-8DA958C8A811}"/>
          </ac:spMkLst>
        </pc:spChg>
      </pc:sldChg>
      <pc:sldChg chg="modSp mod">
        <pc:chgData name="Firmstone, Steven" userId="41ecdf8c-69ce-4f04-a08e-fea363692d53" providerId="ADAL" clId="{DE5D99FB-27A0-4395-BD51-E5A4A752150F}" dt="2025-10-22T13:14:52.107" v="85" actId="20577"/>
        <pc:sldMkLst>
          <pc:docMk/>
          <pc:sldMk cId="4288419790" sldId="261"/>
        </pc:sldMkLst>
        <pc:spChg chg="mod">
          <ac:chgData name="Firmstone, Steven" userId="41ecdf8c-69ce-4f04-a08e-fea363692d53" providerId="ADAL" clId="{DE5D99FB-27A0-4395-BD51-E5A4A752150F}" dt="2025-10-22T13:14:18.254" v="79" actId="20577"/>
          <ac:spMkLst>
            <pc:docMk/>
            <pc:sldMk cId="4288419790" sldId="261"/>
            <ac:spMk id="15" creationId="{05BE0FB5-9E1D-F973-BF5E-86D2AD6DB1C9}"/>
          </ac:spMkLst>
        </pc:spChg>
        <pc:spChg chg="mod">
          <ac:chgData name="Firmstone, Steven" userId="41ecdf8c-69ce-4f04-a08e-fea363692d53" providerId="ADAL" clId="{DE5D99FB-27A0-4395-BD51-E5A4A752150F}" dt="2025-10-22T13:14:28.090" v="80" actId="20577"/>
          <ac:spMkLst>
            <pc:docMk/>
            <pc:sldMk cId="4288419790" sldId="261"/>
            <ac:spMk id="23" creationId="{5DBF6429-E5F9-0D2D-BF0C-27F85411AFCC}"/>
          </ac:spMkLst>
        </pc:spChg>
        <pc:spChg chg="mod">
          <ac:chgData name="Firmstone, Steven" userId="41ecdf8c-69ce-4f04-a08e-fea363692d53" providerId="ADAL" clId="{DE5D99FB-27A0-4395-BD51-E5A4A752150F}" dt="2025-10-22T13:14:33.642" v="81" actId="20577"/>
          <ac:spMkLst>
            <pc:docMk/>
            <pc:sldMk cId="4288419790" sldId="261"/>
            <ac:spMk id="31" creationId="{700612CE-41D5-39E3-7127-3FDEC5B2DDF6}"/>
          </ac:spMkLst>
        </pc:spChg>
        <pc:spChg chg="mod">
          <ac:chgData name="Firmstone, Steven" userId="41ecdf8c-69ce-4f04-a08e-fea363692d53" providerId="ADAL" clId="{DE5D99FB-27A0-4395-BD51-E5A4A752150F}" dt="2025-10-22T13:14:42.700" v="83" actId="20577"/>
          <ac:spMkLst>
            <pc:docMk/>
            <pc:sldMk cId="4288419790" sldId="261"/>
            <ac:spMk id="43" creationId="{B39C3EE4-ED68-6AF3-EE2C-0566EB463176}"/>
          </ac:spMkLst>
        </pc:spChg>
        <pc:spChg chg="mod">
          <ac:chgData name="Firmstone, Steven" userId="41ecdf8c-69ce-4f04-a08e-fea363692d53" providerId="ADAL" clId="{DE5D99FB-27A0-4395-BD51-E5A4A752150F}" dt="2025-10-22T13:14:37.075" v="82" actId="20577"/>
          <ac:spMkLst>
            <pc:docMk/>
            <pc:sldMk cId="4288419790" sldId="261"/>
            <ac:spMk id="49" creationId="{ACB3C466-B69B-9E7A-AB6A-6DE9A530A5B8}"/>
          </ac:spMkLst>
        </pc:spChg>
        <pc:spChg chg="mod">
          <ac:chgData name="Firmstone, Steven" userId="41ecdf8c-69ce-4f04-a08e-fea363692d53" providerId="ADAL" clId="{DE5D99FB-27A0-4395-BD51-E5A4A752150F}" dt="2025-10-22T13:14:45.223" v="84" actId="20577"/>
          <ac:spMkLst>
            <pc:docMk/>
            <pc:sldMk cId="4288419790" sldId="261"/>
            <ac:spMk id="55" creationId="{AFE9BF01-44FF-0004-74EC-2EB5F6227CE9}"/>
          </ac:spMkLst>
        </pc:spChg>
        <pc:spChg chg="mod">
          <ac:chgData name="Firmstone, Steven" userId="41ecdf8c-69ce-4f04-a08e-fea363692d53" providerId="ADAL" clId="{DE5D99FB-27A0-4395-BD51-E5A4A752150F}" dt="2025-10-22T13:14:52.107" v="85" actId="20577"/>
          <ac:spMkLst>
            <pc:docMk/>
            <pc:sldMk cId="4288419790" sldId="261"/>
            <ac:spMk id="61" creationId="{64A62DDB-F3A9-57D0-94B2-211E4057C48F}"/>
          </ac:spMkLst>
        </pc:spChg>
      </pc:sldChg>
      <pc:sldChg chg="modSp mod">
        <pc:chgData name="Firmstone, Steven" userId="41ecdf8c-69ce-4f04-a08e-fea363692d53" providerId="ADAL" clId="{DE5D99FB-27A0-4395-BD51-E5A4A752150F}" dt="2025-10-22T13:15:19.582" v="91" actId="20577"/>
        <pc:sldMkLst>
          <pc:docMk/>
          <pc:sldMk cId="3496106833" sldId="262"/>
        </pc:sldMkLst>
        <pc:spChg chg="mod">
          <ac:chgData name="Firmstone, Steven" userId="41ecdf8c-69ce-4f04-a08e-fea363692d53" providerId="ADAL" clId="{DE5D99FB-27A0-4395-BD51-E5A4A752150F}" dt="2025-10-22T13:15:01.398" v="86" actId="20577"/>
          <ac:spMkLst>
            <pc:docMk/>
            <pc:sldMk cId="3496106833" sldId="262"/>
            <ac:spMk id="14" creationId="{B51D3C4E-E8D0-8FB7-EDA0-60FB2508476B}"/>
          </ac:spMkLst>
        </pc:spChg>
        <pc:spChg chg="mod">
          <ac:chgData name="Firmstone, Steven" userId="41ecdf8c-69ce-4f04-a08e-fea363692d53" providerId="ADAL" clId="{DE5D99FB-27A0-4395-BD51-E5A4A752150F}" dt="2025-10-22T13:15:04.515" v="87" actId="20577"/>
          <ac:spMkLst>
            <pc:docMk/>
            <pc:sldMk cId="3496106833" sldId="262"/>
            <ac:spMk id="34" creationId="{E4DD17B9-4ED3-DFDE-DF60-11206F68D5F7}"/>
          </ac:spMkLst>
        </pc:spChg>
        <pc:spChg chg="mod">
          <ac:chgData name="Firmstone, Steven" userId="41ecdf8c-69ce-4f04-a08e-fea363692d53" providerId="ADAL" clId="{DE5D99FB-27A0-4395-BD51-E5A4A752150F}" dt="2025-10-22T13:15:06.784" v="88" actId="20577"/>
          <ac:spMkLst>
            <pc:docMk/>
            <pc:sldMk cId="3496106833" sldId="262"/>
            <ac:spMk id="66" creationId="{8A4D2171-6EE1-6589-3F03-57E76049EF7E}"/>
          </ac:spMkLst>
        </pc:spChg>
        <pc:spChg chg="mod">
          <ac:chgData name="Firmstone, Steven" userId="41ecdf8c-69ce-4f04-a08e-fea363692d53" providerId="ADAL" clId="{DE5D99FB-27A0-4395-BD51-E5A4A752150F}" dt="2025-10-22T13:15:19.582" v="91" actId="20577"/>
          <ac:spMkLst>
            <pc:docMk/>
            <pc:sldMk cId="3496106833" sldId="262"/>
            <ac:spMk id="70" creationId="{AE0D32CD-3410-D532-5070-8DA958C8A811}"/>
          </ac:spMkLst>
        </pc:spChg>
      </pc:sldChg>
      <pc:sldChg chg="modSp mod">
        <pc:chgData name="Firmstone, Steven" userId="41ecdf8c-69ce-4f04-a08e-fea363692d53" providerId="ADAL" clId="{DE5D99FB-27A0-4395-BD51-E5A4A752150F}" dt="2025-10-22T13:12:32.672" v="74" actId="20577"/>
        <pc:sldMkLst>
          <pc:docMk/>
          <pc:sldMk cId="669637166" sldId="263"/>
        </pc:sldMkLst>
        <pc:spChg chg="mod">
          <ac:chgData name="Firmstone, Steven" userId="41ecdf8c-69ce-4f04-a08e-fea363692d53" providerId="ADAL" clId="{DE5D99FB-27A0-4395-BD51-E5A4A752150F}" dt="2025-10-22T13:12:09.319" v="68" actId="20577"/>
          <ac:spMkLst>
            <pc:docMk/>
            <pc:sldMk cId="669637166" sldId="263"/>
            <ac:spMk id="15" creationId="{05BE0FB5-9E1D-F973-BF5E-86D2AD6DB1C9}"/>
          </ac:spMkLst>
        </pc:spChg>
        <pc:spChg chg="mod">
          <ac:chgData name="Firmstone, Steven" userId="41ecdf8c-69ce-4f04-a08e-fea363692d53" providerId="ADAL" clId="{DE5D99FB-27A0-4395-BD51-E5A4A752150F}" dt="2025-10-22T13:12:12.371" v="69" actId="20577"/>
          <ac:spMkLst>
            <pc:docMk/>
            <pc:sldMk cId="669637166" sldId="263"/>
            <ac:spMk id="23" creationId="{5DBF6429-E5F9-0D2D-BF0C-27F85411AFCC}"/>
          </ac:spMkLst>
        </pc:spChg>
        <pc:spChg chg="mod">
          <ac:chgData name="Firmstone, Steven" userId="41ecdf8c-69ce-4f04-a08e-fea363692d53" providerId="ADAL" clId="{DE5D99FB-27A0-4395-BD51-E5A4A752150F}" dt="2025-10-22T13:12:15.740" v="70" actId="20577"/>
          <ac:spMkLst>
            <pc:docMk/>
            <pc:sldMk cId="669637166" sldId="263"/>
            <ac:spMk id="31" creationId="{700612CE-41D5-39E3-7127-3FDEC5B2DDF6}"/>
          </ac:spMkLst>
        </pc:spChg>
        <pc:spChg chg="mod">
          <ac:chgData name="Firmstone, Steven" userId="41ecdf8c-69ce-4f04-a08e-fea363692d53" providerId="ADAL" clId="{DE5D99FB-27A0-4395-BD51-E5A4A752150F}" dt="2025-10-22T13:12:25.930" v="72" actId="20577"/>
          <ac:spMkLst>
            <pc:docMk/>
            <pc:sldMk cId="669637166" sldId="263"/>
            <ac:spMk id="43" creationId="{B39C3EE4-ED68-6AF3-EE2C-0566EB463176}"/>
          </ac:spMkLst>
        </pc:spChg>
        <pc:spChg chg="mod">
          <ac:chgData name="Firmstone, Steven" userId="41ecdf8c-69ce-4f04-a08e-fea363692d53" providerId="ADAL" clId="{DE5D99FB-27A0-4395-BD51-E5A4A752150F}" dt="2025-10-22T13:12:19.511" v="71" actId="20577"/>
          <ac:spMkLst>
            <pc:docMk/>
            <pc:sldMk cId="669637166" sldId="263"/>
            <ac:spMk id="49" creationId="{ACB3C466-B69B-9E7A-AB6A-6DE9A530A5B8}"/>
          </ac:spMkLst>
        </pc:spChg>
        <pc:spChg chg="mod">
          <ac:chgData name="Firmstone, Steven" userId="41ecdf8c-69ce-4f04-a08e-fea363692d53" providerId="ADAL" clId="{DE5D99FB-27A0-4395-BD51-E5A4A752150F}" dt="2025-10-22T13:12:30.186" v="73" actId="20577"/>
          <ac:spMkLst>
            <pc:docMk/>
            <pc:sldMk cId="669637166" sldId="263"/>
            <ac:spMk id="55" creationId="{AFE9BF01-44FF-0004-74EC-2EB5F6227CE9}"/>
          </ac:spMkLst>
        </pc:spChg>
        <pc:spChg chg="mod">
          <ac:chgData name="Firmstone, Steven" userId="41ecdf8c-69ce-4f04-a08e-fea363692d53" providerId="ADAL" clId="{DE5D99FB-27A0-4395-BD51-E5A4A752150F}" dt="2025-10-22T13:12:32.672" v="74" actId="20577"/>
          <ac:spMkLst>
            <pc:docMk/>
            <pc:sldMk cId="669637166" sldId="263"/>
            <ac:spMk id="61" creationId="{64A62DDB-F3A9-57D0-94B2-211E4057C48F}"/>
          </ac:spMkLst>
        </pc:spChg>
      </pc:sldChg>
      <pc:sldChg chg="modSp mod">
        <pc:chgData name="Firmstone, Steven" userId="41ecdf8c-69ce-4f04-a08e-fea363692d53" providerId="ADAL" clId="{DE5D99FB-27A0-4395-BD51-E5A4A752150F}" dt="2025-10-22T13:13:11.282" v="78" actId="20577"/>
        <pc:sldMkLst>
          <pc:docMk/>
          <pc:sldMk cId="2207879909" sldId="264"/>
        </pc:sldMkLst>
        <pc:spChg chg="mod">
          <ac:chgData name="Firmstone, Steven" userId="41ecdf8c-69ce-4f04-a08e-fea363692d53" providerId="ADAL" clId="{DE5D99FB-27A0-4395-BD51-E5A4A752150F}" dt="2025-10-22T13:12:53.730" v="75" actId="20577"/>
          <ac:spMkLst>
            <pc:docMk/>
            <pc:sldMk cId="2207879909" sldId="264"/>
            <ac:spMk id="14" creationId="{B51D3C4E-E8D0-8FB7-EDA0-60FB2508476B}"/>
          </ac:spMkLst>
        </pc:spChg>
        <pc:spChg chg="mod">
          <ac:chgData name="Firmstone, Steven" userId="41ecdf8c-69ce-4f04-a08e-fea363692d53" providerId="ADAL" clId="{DE5D99FB-27A0-4395-BD51-E5A4A752150F}" dt="2025-10-22T13:12:56.382" v="76" actId="20577"/>
          <ac:spMkLst>
            <pc:docMk/>
            <pc:sldMk cId="2207879909" sldId="264"/>
            <ac:spMk id="34" creationId="{E4DD17B9-4ED3-DFDE-DF60-11206F68D5F7}"/>
          </ac:spMkLst>
        </pc:spChg>
        <pc:spChg chg="mod">
          <ac:chgData name="Firmstone, Steven" userId="41ecdf8c-69ce-4f04-a08e-fea363692d53" providerId="ADAL" clId="{DE5D99FB-27A0-4395-BD51-E5A4A752150F}" dt="2025-10-22T13:13:00.900" v="77" actId="20577"/>
          <ac:spMkLst>
            <pc:docMk/>
            <pc:sldMk cId="2207879909" sldId="264"/>
            <ac:spMk id="66" creationId="{8A4D2171-6EE1-6589-3F03-57E76049EF7E}"/>
          </ac:spMkLst>
        </pc:spChg>
        <pc:spChg chg="mod">
          <ac:chgData name="Firmstone, Steven" userId="41ecdf8c-69ce-4f04-a08e-fea363692d53" providerId="ADAL" clId="{DE5D99FB-27A0-4395-BD51-E5A4A752150F}" dt="2025-10-22T13:13:11.282" v="78" actId="20577"/>
          <ac:spMkLst>
            <pc:docMk/>
            <pc:sldMk cId="2207879909" sldId="264"/>
            <ac:spMk id="70" creationId="{AE0D32CD-3410-D532-5070-8DA958C8A811}"/>
          </ac:spMkLst>
        </pc:spChg>
      </pc:sldChg>
      <pc:sldChg chg="modSp mod">
        <pc:chgData name="Firmstone, Steven" userId="41ecdf8c-69ce-4f04-a08e-fea363692d53" providerId="ADAL" clId="{DE5D99FB-27A0-4395-BD51-E5A4A752150F}" dt="2025-10-22T13:16:22.789" v="98" actId="20577"/>
        <pc:sldMkLst>
          <pc:docMk/>
          <pc:sldMk cId="2166742079" sldId="265"/>
        </pc:sldMkLst>
        <pc:spChg chg="mod">
          <ac:chgData name="Firmstone, Steven" userId="41ecdf8c-69ce-4f04-a08e-fea363692d53" providerId="ADAL" clId="{DE5D99FB-27A0-4395-BD51-E5A4A752150F}" dt="2025-10-22T13:15:44.110" v="92" actId="20577"/>
          <ac:spMkLst>
            <pc:docMk/>
            <pc:sldMk cId="2166742079" sldId="265"/>
            <ac:spMk id="15" creationId="{05BE0FB5-9E1D-F973-BF5E-86D2AD6DB1C9}"/>
          </ac:spMkLst>
        </pc:spChg>
        <pc:spChg chg="mod">
          <ac:chgData name="Firmstone, Steven" userId="41ecdf8c-69ce-4f04-a08e-fea363692d53" providerId="ADAL" clId="{DE5D99FB-27A0-4395-BD51-E5A4A752150F}" dt="2025-10-22T13:15:49.359" v="93" actId="20577"/>
          <ac:spMkLst>
            <pc:docMk/>
            <pc:sldMk cId="2166742079" sldId="265"/>
            <ac:spMk id="23" creationId="{5DBF6429-E5F9-0D2D-BF0C-27F85411AFCC}"/>
          </ac:spMkLst>
        </pc:spChg>
        <pc:spChg chg="mod">
          <ac:chgData name="Firmstone, Steven" userId="41ecdf8c-69ce-4f04-a08e-fea363692d53" providerId="ADAL" clId="{DE5D99FB-27A0-4395-BD51-E5A4A752150F}" dt="2025-10-22T13:15:52.707" v="94" actId="20577"/>
          <ac:spMkLst>
            <pc:docMk/>
            <pc:sldMk cId="2166742079" sldId="265"/>
            <ac:spMk id="31" creationId="{700612CE-41D5-39E3-7127-3FDEC5B2DDF6}"/>
          </ac:spMkLst>
        </pc:spChg>
        <pc:spChg chg="mod">
          <ac:chgData name="Firmstone, Steven" userId="41ecdf8c-69ce-4f04-a08e-fea363692d53" providerId="ADAL" clId="{DE5D99FB-27A0-4395-BD51-E5A4A752150F}" dt="2025-10-22T13:16:04.262" v="96" actId="20577"/>
          <ac:spMkLst>
            <pc:docMk/>
            <pc:sldMk cId="2166742079" sldId="265"/>
            <ac:spMk id="43" creationId="{B39C3EE4-ED68-6AF3-EE2C-0566EB463176}"/>
          </ac:spMkLst>
        </pc:spChg>
        <pc:spChg chg="mod">
          <ac:chgData name="Firmstone, Steven" userId="41ecdf8c-69ce-4f04-a08e-fea363692d53" providerId="ADAL" clId="{DE5D99FB-27A0-4395-BD51-E5A4A752150F}" dt="2025-10-22T13:15:58.082" v="95" actId="20577"/>
          <ac:spMkLst>
            <pc:docMk/>
            <pc:sldMk cId="2166742079" sldId="265"/>
            <ac:spMk id="49" creationId="{ACB3C466-B69B-9E7A-AB6A-6DE9A530A5B8}"/>
          </ac:spMkLst>
        </pc:spChg>
        <pc:spChg chg="mod">
          <ac:chgData name="Firmstone, Steven" userId="41ecdf8c-69ce-4f04-a08e-fea363692d53" providerId="ADAL" clId="{DE5D99FB-27A0-4395-BD51-E5A4A752150F}" dt="2025-10-22T13:16:11.661" v="97" actId="20577"/>
          <ac:spMkLst>
            <pc:docMk/>
            <pc:sldMk cId="2166742079" sldId="265"/>
            <ac:spMk id="55" creationId="{AFE9BF01-44FF-0004-74EC-2EB5F6227CE9}"/>
          </ac:spMkLst>
        </pc:spChg>
        <pc:spChg chg="mod">
          <ac:chgData name="Firmstone, Steven" userId="41ecdf8c-69ce-4f04-a08e-fea363692d53" providerId="ADAL" clId="{DE5D99FB-27A0-4395-BD51-E5A4A752150F}" dt="2025-10-22T13:16:22.789" v="98" actId="20577"/>
          <ac:spMkLst>
            <pc:docMk/>
            <pc:sldMk cId="2166742079" sldId="265"/>
            <ac:spMk id="61" creationId="{64A62DDB-F3A9-57D0-94B2-211E4057C48F}"/>
          </ac:spMkLst>
        </pc:spChg>
      </pc:sldChg>
      <pc:sldChg chg="modSp mod">
        <pc:chgData name="Firmstone, Steven" userId="41ecdf8c-69ce-4f04-a08e-fea363692d53" providerId="ADAL" clId="{DE5D99FB-27A0-4395-BD51-E5A4A752150F}" dt="2025-10-22T13:16:42.747" v="102" actId="20577"/>
        <pc:sldMkLst>
          <pc:docMk/>
          <pc:sldMk cId="568404566" sldId="266"/>
        </pc:sldMkLst>
        <pc:spChg chg="mod">
          <ac:chgData name="Firmstone, Steven" userId="41ecdf8c-69ce-4f04-a08e-fea363692d53" providerId="ADAL" clId="{DE5D99FB-27A0-4395-BD51-E5A4A752150F}" dt="2025-10-22T13:16:34.177" v="99" actId="20577"/>
          <ac:spMkLst>
            <pc:docMk/>
            <pc:sldMk cId="568404566" sldId="266"/>
            <ac:spMk id="14" creationId="{B51D3C4E-E8D0-8FB7-EDA0-60FB2508476B}"/>
          </ac:spMkLst>
        </pc:spChg>
        <pc:spChg chg="mod">
          <ac:chgData name="Firmstone, Steven" userId="41ecdf8c-69ce-4f04-a08e-fea363692d53" providerId="ADAL" clId="{DE5D99FB-27A0-4395-BD51-E5A4A752150F}" dt="2025-10-22T13:16:36.911" v="100" actId="20577"/>
          <ac:spMkLst>
            <pc:docMk/>
            <pc:sldMk cId="568404566" sldId="266"/>
            <ac:spMk id="34" creationId="{E4DD17B9-4ED3-DFDE-DF60-11206F68D5F7}"/>
          </ac:spMkLst>
        </pc:spChg>
        <pc:spChg chg="mod">
          <ac:chgData name="Firmstone, Steven" userId="41ecdf8c-69ce-4f04-a08e-fea363692d53" providerId="ADAL" clId="{DE5D99FB-27A0-4395-BD51-E5A4A752150F}" dt="2025-10-22T13:16:40.275" v="101" actId="20577"/>
          <ac:spMkLst>
            <pc:docMk/>
            <pc:sldMk cId="568404566" sldId="266"/>
            <ac:spMk id="66" creationId="{8A4D2171-6EE1-6589-3F03-57E76049EF7E}"/>
          </ac:spMkLst>
        </pc:spChg>
        <pc:spChg chg="mod">
          <ac:chgData name="Firmstone, Steven" userId="41ecdf8c-69ce-4f04-a08e-fea363692d53" providerId="ADAL" clId="{DE5D99FB-27A0-4395-BD51-E5A4A752150F}" dt="2025-10-22T13:16:42.747" v="102" actId="20577"/>
          <ac:spMkLst>
            <pc:docMk/>
            <pc:sldMk cId="568404566" sldId="266"/>
            <ac:spMk id="70" creationId="{AE0D32CD-3410-D532-5070-8DA958C8A811}"/>
          </ac:spMkLst>
        </pc:spChg>
      </pc:sldChg>
      <pc:sldChg chg="modSp mod">
        <pc:chgData name="Firmstone, Steven" userId="41ecdf8c-69ce-4f04-a08e-fea363692d53" providerId="ADAL" clId="{DE5D99FB-27A0-4395-BD51-E5A4A752150F}" dt="2025-10-22T13:23:23.662" v="122" actId="20577"/>
        <pc:sldMkLst>
          <pc:docMk/>
          <pc:sldMk cId="2100475859" sldId="267"/>
        </pc:sldMkLst>
        <pc:spChg chg="mod">
          <ac:chgData name="Firmstone, Steven" userId="41ecdf8c-69ce-4f04-a08e-fea363692d53" providerId="ADAL" clId="{DE5D99FB-27A0-4395-BD51-E5A4A752150F}" dt="2025-10-22T13:22:08.602" v="116" actId="20577"/>
          <ac:spMkLst>
            <pc:docMk/>
            <pc:sldMk cId="2100475859" sldId="267"/>
            <ac:spMk id="15" creationId="{05BE0FB5-9E1D-F973-BF5E-86D2AD6DB1C9}"/>
          </ac:spMkLst>
        </pc:spChg>
        <pc:spChg chg="mod">
          <ac:chgData name="Firmstone, Steven" userId="41ecdf8c-69ce-4f04-a08e-fea363692d53" providerId="ADAL" clId="{DE5D99FB-27A0-4395-BD51-E5A4A752150F}" dt="2025-10-22T13:22:12.260" v="117" actId="20577"/>
          <ac:spMkLst>
            <pc:docMk/>
            <pc:sldMk cId="2100475859" sldId="267"/>
            <ac:spMk id="23" creationId="{5DBF6429-E5F9-0D2D-BF0C-27F85411AFCC}"/>
          </ac:spMkLst>
        </pc:spChg>
        <pc:spChg chg="mod">
          <ac:chgData name="Firmstone, Steven" userId="41ecdf8c-69ce-4f04-a08e-fea363692d53" providerId="ADAL" clId="{DE5D99FB-27A0-4395-BD51-E5A4A752150F}" dt="2025-10-22T13:22:18.182" v="118" actId="20577"/>
          <ac:spMkLst>
            <pc:docMk/>
            <pc:sldMk cId="2100475859" sldId="267"/>
            <ac:spMk id="31" creationId="{700612CE-41D5-39E3-7127-3FDEC5B2DDF6}"/>
          </ac:spMkLst>
        </pc:spChg>
        <pc:spChg chg="mod">
          <ac:chgData name="Firmstone, Steven" userId="41ecdf8c-69ce-4f04-a08e-fea363692d53" providerId="ADAL" clId="{DE5D99FB-27A0-4395-BD51-E5A4A752150F}" dt="2025-10-22T13:23:11.362" v="120" actId="20577"/>
          <ac:spMkLst>
            <pc:docMk/>
            <pc:sldMk cId="2100475859" sldId="267"/>
            <ac:spMk id="43" creationId="{B39C3EE4-ED68-6AF3-EE2C-0566EB463176}"/>
          </ac:spMkLst>
        </pc:spChg>
        <pc:spChg chg="mod">
          <ac:chgData name="Firmstone, Steven" userId="41ecdf8c-69ce-4f04-a08e-fea363692d53" providerId="ADAL" clId="{DE5D99FB-27A0-4395-BD51-E5A4A752150F}" dt="2025-10-22T13:22:29.453" v="119" actId="20577"/>
          <ac:spMkLst>
            <pc:docMk/>
            <pc:sldMk cId="2100475859" sldId="267"/>
            <ac:spMk id="49" creationId="{ACB3C466-B69B-9E7A-AB6A-6DE9A530A5B8}"/>
          </ac:spMkLst>
        </pc:spChg>
        <pc:spChg chg="mod">
          <ac:chgData name="Firmstone, Steven" userId="41ecdf8c-69ce-4f04-a08e-fea363692d53" providerId="ADAL" clId="{DE5D99FB-27A0-4395-BD51-E5A4A752150F}" dt="2025-10-22T13:23:16.120" v="121" actId="20577"/>
          <ac:spMkLst>
            <pc:docMk/>
            <pc:sldMk cId="2100475859" sldId="267"/>
            <ac:spMk id="55" creationId="{AFE9BF01-44FF-0004-74EC-2EB5F6227CE9}"/>
          </ac:spMkLst>
        </pc:spChg>
        <pc:spChg chg="mod">
          <ac:chgData name="Firmstone, Steven" userId="41ecdf8c-69ce-4f04-a08e-fea363692d53" providerId="ADAL" clId="{DE5D99FB-27A0-4395-BD51-E5A4A752150F}" dt="2025-10-22T13:23:23.662" v="122" actId="20577"/>
          <ac:spMkLst>
            <pc:docMk/>
            <pc:sldMk cId="2100475859" sldId="267"/>
            <ac:spMk id="61" creationId="{64A62DDB-F3A9-57D0-94B2-211E4057C48F}"/>
          </ac:spMkLst>
        </pc:spChg>
      </pc:sldChg>
      <pc:sldChg chg="modSp mod">
        <pc:chgData name="Firmstone, Steven" userId="41ecdf8c-69ce-4f04-a08e-fea363692d53" providerId="ADAL" clId="{DE5D99FB-27A0-4395-BD51-E5A4A752150F}" dt="2025-10-22T13:23:51.836" v="126" actId="20577"/>
        <pc:sldMkLst>
          <pc:docMk/>
          <pc:sldMk cId="18956226" sldId="268"/>
        </pc:sldMkLst>
        <pc:spChg chg="mod">
          <ac:chgData name="Firmstone, Steven" userId="41ecdf8c-69ce-4f04-a08e-fea363692d53" providerId="ADAL" clId="{DE5D99FB-27A0-4395-BD51-E5A4A752150F}" dt="2025-10-22T13:23:31.140" v="123" actId="20577"/>
          <ac:spMkLst>
            <pc:docMk/>
            <pc:sldMk cId="18956226" sldId="268"/>
            <ac:spMk id="14" creationId="{B51D3C4E-E8D0-8FB7-EDA0-60FB2508476B}"/>
          </ac:spMkLst>
        </pc:spChg>
        <pc:spChg chg="mod">
          <ac:chgData name="Firmstone, Steven" userId="41ecdf8c-69ce-4f04-a08e-fea363692d53" providerId="ADAL" clId="{DE5D99FB-27A0-4395-BD51-E5A4A752150F}" dt="2025-10-22T13:23:36.666" v="124" actId="20577"/>
          <ac:spMkLst>
            <pc:docMk/>
            <pc:sldMk cId="18956226" sldId="268"/>
            <ac:spMk id="34" creationId="{E4DD17B9-4ED3-DFDE-DF60-11206F68D5F7}"/>
          </ac:spMkLst>
        </pc:spChg>
        <pc:spChg chg="mod">
          <ac:chgData name="Firmstone, Steven" userId="41ecdf8c-69ce-4f04-a08e-fea363692d53" providerId="ADAL" clId="{DE5D99FB-27A0-4395-BD51-E5A4A752150F}" dt="2025-10-22T13:23:39.262" v="125" actId="20577"/>
          <ac:spMkLst>
            <pc:docMk/>
            <pc:sldMk cId="18956226" sldId="268"/>
            <ac:spMk id="66" creationId="{8A4D2171-6EE1-6589-3F03-57E76049EF7E}"/>
          </ac:spMkLst>
        </pc:spChg>
        <pc:spChg chg="mod">
          <ac:chgData name="Firmstone, Steven" userId="41ecdf8c-69ce-4f04-a08e-fea363692d53" providerId="ADAL" clId="{DE5D99FB-27A0-4395-BD51-E5A4A752150F}" dt="2025-10-22T13:23:51.836" v="126" actId="20577"/>
          <ac:spMkLst>
            <pc:docMk/>
            <pc:sldMk cId="18956226" sldId="268"/>
            <ac:spMk id="70" creationId="{AE0D32CD-3410-D532-5070-8DA958C8A811}"/>
          </ac:spMkLst>
        </pc:spChg>
      </pc:sldChg>
      <pc:sldChg chg="modSp mod">
        <pc:chgData name="Firmstone, Steven" userId="41ecdf8c-69ce-4f04-a08e-fea363692d53" providerId="ADAL" clId="{DE5D99FB-27A0-4395-BD51-E5A4A752150F}" dt="2025-10-22T13:17:41.191" v="109" actId="20577"/>
        <pc:sldMkLst>
          <pc:docMk/>
          <pc:sldMk cId="2629439272" sldId="269"/>
        </pc:sldMkLst>
        <pc:spChg chg="mod">
          <ac:chgData name="Firmstone, Steven" userId="41ecdf8c-69ce-4f04-a08e-fea363692d53" providerId="ADAL" clId="{DE5D99FB-27A0-4395-BD51-E5A4A752150F}" dt="2025-10-22T13:17:11.706" v="103" actId="20577"/>
          <ac:spMkLst>
            <pc:docMk/>
            <pc:sldMk cId="2629439272" sldId="269"/>
            <ac:spMk id="15" creationId="{05BE0FB5-9E1D-F973-BF5E-86D2AD6DB1C9}"/>
          </ac:spMkLst>
        </pc:spChg>
        <pc:spChg chg="mod">
          <ac:chgData name="Firmstone, Steven" userId="41ecdf8c-69ce-4f04-a08e-fea363692d53" providerId="ADAL" clId="{DE5D99FB-27A0-4395-BD51-E5A4A752150F}" dt="2025-10-22T13:17:15.664" v="104" actId="20577"/>
          <ac:spMkLst>
            <pc:docMk/>
            <pc:sldMk cId="2629439272" sldId="269"/>
            <ac:spMk id="23" creationId="{5DBF6429-E5F9-0D2D-BF0C-27F85411AFCC}"/>
          </ac:spMkLst>
        </pc:spChg>
        <pc:spChg chg="mod">
          <ac:chgData name="Firmstone, Steven" userId="41ecdf8c-69ce-4f04-a08e-fea363692d53" providerId="ADAL" clId="{DE5D99FB-27A0-4395-BD51-E5A4A752150F}" dt="2025-10-22T13:17:18.030" v="105" actId="20577"/>
          <ac:spMkLst>
            <pc:docMk/>
            <pc:sldMk cId="2629439272" sldId="269"/>
            <ac:spMk id="31" creationId="{700612CE-41D5-39E3-7127-3FDEC5B2DDF6}"/>
          </ac:spMkLst>
        </pc:spChg>
        <pc:spChg chg="mod">
          <ac:chgData name="Firmstone, Steven" userId="41ecdf8c-69ce-4f04-a08e-fea363692d53" providerId="ADAL" clId="{DE5D99FB-27A0-4395-BD51-E5A4A752150F}" dt="2025-10-22T13:17:27.628" v="107" actId="20577"/>
          <ac:spMkLst>
            <pc:docMk/>
            <pc:sldMk cId="2629439272" sldId="269"/>
            <ac:spMk id="43" creationId="{B39C3EE4-ED68-6AF3-EE2C-0566EB463176}"/>
          </ac:spMkLst>
        </pc:spChg>
        <pc:spChg chg="mod">
          <ac:chgData name="Firmstone, Steven" userId="41ecdf8c-69ce-4f04-a08e-fea363692d53" providerId="ADAL" clId="{DE5D99FB-27A0-4395-BD51-E5A4A752150F}" dt="2025-10-22T13:17:21.996" v="106" actId="20577"/>
          <ac:spMkLst>
            <pc:docMk/>
            <pc:sldMk cId="2629439272" sldId="269"/>
            <ac:spMk id="49" creationId="{ACB3C466-B69B-9E7A-AB6A-6DE9A530A5B8}"/>
          </ac:spMkLst>
        </pc:spChg>
        <pc:spChg chg="mod">
          <ac:chgData name="Firmstone, Steven" userId="41ecdf8c-69ce-4f04-a08e-fea363692d53" providerId="ADAL" clId="{DE5D99FB-27A0-4395-BD51-E5A4A752150F}" dt="2025-10-22T13:17:36.488" v="108" actId="20577"/>
          <ac:spMkLst>
            <pc:docMk/>
            <pc:sldMk cId="2629439272" sldId="269"/>
            <ac:spMk id="55" creationId="{AFE9BF01-44FF-0004-74EC-2EB5F6227CE9}"/>
          </ac:spMkLst>
        </pc:spChg>
        <pc:spChg chg="mod">
          <ac:chgData name="Firmstone, Steven" userId="41ecdf8c-69ce-4f04-a08e-fea363692d53" providerId="ADAL" clId="{DE5D99FB-27A0-4395-BD51-E5A4A752150F}" dt="2025-10-22T13:17:41.191" v="109" actId="20577"/>
          <ac:spMkLst>
            <pc:docMk/>
            <pc:sldMk cId="2629439272" sldId="269"/>
            <ac:spMk id="61" creationId="{64A62DDB-F3A9-57D0-94B2-211E4057C48F}"/>
          </ac:spMkLst>
        </pc:spChg>
      </pc:sldChg>
      <pc:sldChg chg="modSp mod">
        <pc:chgData name="Firmstone, Steven" userId="41ecdf8c-69ce-4f04-a08e-fea363692d53" providerId="ADAL" clId="{DE5D99FB-27A0-4395-BD51-E5A4A752150F}" dt="2025-10-22T13:18:13.378" v="113" actId="20577"/>
        <pc:sldMkLst>
          <pc:docMk/>
          <pc:sldMk cId="346411351" sldId="270"/>
        </pc:sldMkLst>
        <pc:spChg chg="mod">
          <ac:chgData name="Firmstone, Steven" userId="41ecdf8c-69ce-4f04-a08e-fea363692d53" providerId="ADAL" clId="{DE5D99FB-27A0-4395-BD51-E5A4A752150F}" dt="2025-10-22T13:17:50.140" v="110" actId="20577"/>
          <ac:spMkLst>
            <pc:docMk/>
            <pc:sldMk cId="346411351" sldId="270"/>
            <ac:spMk id="14" creationId="{B51D3C4E-E8D0-8FB7-EDA0-60FB2508476B}"/>
          </ac:spMkLst>
        </pc:spChg>
        <pc:spChg chg="mod">
          <ac:chgData name="Firmstone, Steven" userId="41ecdf8c-69ce-4f04-a08e-fea363692d53" providerId="ADAL" clId="{DE5D99FB-27A0-4395-BD51-E5A4A752150F}" dt="2025-10-22T13:17:53.708" v="111" actId="20577"/>
          <ac:spMkLst>
            <pc:docMk/>
            <pc:sldMk cId="346411351" sldId="270"/>
            <ac:spMk id="34" creationId="{E4DD17B9-4ED3-DFDE-DF60-11206F68D5F7}"/>
          </ac:spMkLst>
        </pc:spChg>
        <pc:spChg chg="mod">
          <ac:chgData name="Firmstone, Steven" userId="41ecdf8c-69ce-4f04-a08e-fea363692d53" providerId="ADAL" clId="{DE5D99FB-27A0-4395-BD51-E5A4A752150F}" dt="2025-10-22T13:18:01.186" v="112" actId="20577"/>
          <ac:spMkLst>
            <pc:docMk/>
            <pc:sldMk cId="346411351" sldId="270"/>
            <ac:spMk id="66" creationId="{8A4D2171-6EE1-6589-3F03-57E76049EF7E}"/>
          </ac:spMkLst>
        </pc:spChg>
        <pc:spChg chg="mod">
          <ac:chgData name="Firmstone, Steven" userId="41ecdf8c-69ce-4f04-a08e-fea363692d53" providerId="ADAL" clId="{DE5D99FB-27A0-4395-BD51-E5A4A752150F}" dt="2025-10-22T13:18:13.378" v="113" actId="20577"/>
          <ac:spMkLst>
            <pc:docMk/>
            <pc:sldMk cId="346411351" sldId="270"/>
            <ac:spMk id="70" creationId="{AE0D32CD-3410-D532-5070-8DA958C8A811}"/>
          </ac:spMkLst>
        </pc:spChg>
      </pc:sldChg>
      <pc:sldChg chg="modSp mod">
        <pc:chgData name="Firmstone, Steven" userId="41ecdf8c-69ce-4f04-a08e-fea363692d53" providerId="ADAL" clId="{DE5D99FB-27A0-4395-BD51-E5A4A752150F}" dt="2025-10-22T13:25:15.727" v="135" actId="20577"/>
        <pc:sldMkLst>
          <pc:docMk/>
          <pc:sldMk cId="2949299071" sldId="271"/>
        </pc:sldMkLst>
        <pc:spChg chg="mod">
          <ac:chgData name="Firmstone, Steven" userId="41ecdf8c-69ce-4f04-a08e-fea363692d53" providerId="ADAL" clId="{DE5D99FB-27A0-4395-BD51-E5A4A752150F}" dt="2025-10-22T13:24:26.624" v="127" actId="20577"/>
          <ac:spMkLst>
            <pc:docMk/>
            <pc:sldMk cId="2949299071" sldId="271"/>
            <ac:spMk id="15" creationId="{05BE0FB5-9E1D-F973-BF5E-86D2AD6DB1C9}"/>
          </ac:spMkLst>
        </pc:spChg>
        <pc:spChg chg="mod">
          <ac:chgData name="Firmstone, Steven" userId="41ecdf8c-69ce-4f04-a08e-fea363692d53" providerId="ADAL" clId="{DE5D99FB-27A0-4395-BD51-E5A4A752150F}" dt="2025-10-22T13:24:28.946" v="128" actId="20577"/>
          <ac:spMkLst>
            <pc:docMk/>
            <pc:sldMk cId="2949299071" sldId="271"/>
            <ac:spMk id="23" creationId="{5DBF6429-E5F9-0D2D-BF0C-27F85411AFCC}"/>
          </ac:spMkLst>
        </pc:spChg>
        <pc:spChg chg="mod">
          <ac:chgData name="Firmstone, Steven" userId="41ecdf8c-69ce-4f04-a08e-fea363692d53" providerId="ADAL" clId="{DE5D99FB-27A0-4395-BD51-E5A4A752150F}" dt="2025-10-22T13:24:44.053" v="129" actId="20577"/>
          <ac:spMkLst>
            <pc:docMk/>
            <pc:sldMk cId="2949299071" sldId="271"/>
            <ac:spMk id="31" creationId="{700612CE-41D5-39E3-7127-3FDEC5B2DDF6}"/>
          </ac:spMkLst>
        </pc:spChg>
        <pc:spChg chg="mod">
          <ac:chgData name="Firmstone, Steven" userId="41ecdf8c-69ce-4f04-a08e-fea363692d53" providerId="ADAL" clId="{DE5D99FB-27A0-4395-BD51-E5A4A752150F}" dt="2025-10-22T13:25:01.353" v="133" actId="20577"/>
          <ac:spMkLst>
            <pc:docMk/>
            <pc:sldMk cId="2949299071" sldId="271"/>
            <ac:spMk id="43" creationId="{B39C3EE4-ED68-6AF3-EE2C-0566EB463176}"/>
          </ac:spMkLst>
        </pc:spChg>
        <pc:spChg chg="mod">
          <ac:chgData name="Firmstone, Steven" userId="41ecdf8c-69ce-4f04-a08e-fea363692d53" providerId="ADAL" clId="{DE5D99FB-27A0-4395-BD51-E5A4A752150F}" dt="2025-10-22T13:24:58.509" v="132" actId="20577"/>
          <ac:spMkLst>
            <pc:docMk/>
            <pc:sldMk cId="2949299071" sldId="271"/>
            <ac:spMk id="49" creationId="{ACB3C466-B69B-9E7A-AB6A-6DE9A530A5B8}"/>
          </ac:spMkLst>
        </pc:spChg>
        <pc:spChg chg="mod">
          <ac:chgData name="Firmstone, Steven" userId="41ecdf8c-69ce-4f04-a08e-fea363692d53" providerId="ADAL" clId="{DE5D99FB-27A0-4395-BD51-E5A4A752150F}" dt="2025-10-22T13:25:04.342" v="134" actId="20577"/>
          <ac:spMkLst>
            <pc:docMk/>
            <pc:sldMk cId="2949299071" sldId="271"/>
            <ac:spMk id="55" creationId="{AFE9BF01-44FF-0004-74EC-2EB5F6227CE9}"/>
          </ac:spMkLst>
        </pc:spChg>
        <pc:spChg chg="mod">
          <ac:chgData name="Firmstone, Steven" userId="41ecdf8c-69ce-4f04-a08e-fea363692d53" providerId="ADAL" clId="{DE5D99FB-27A0-4395-BD51-E5A4A752150F}" dt="2025-10-22T13:25:15.727" v="135" actId="20577"/>
          <ac:spMkLst>
            <pc:docMk/>
            <pc:sldMk cId="2949299071" sldId="271"/>
            <ac:spMk id="61" creationId="{64A62DDB-F3A9-57D0-94B2-211E4057C48F}"/>
          </ac:spMkLst>
        </pc:spChg>
      </pc:sldChg>
      <pc:sldChg chg="modSp mod">
        <pc:chgData name="Firmstone, Steven" userId="41ecdf8c-69ce-4f04-a08e-fea363692d53" providerId="ADAL" clId="{DE5D99FB-27A0-4395-BD51-E5A4A752150F}" dt="2025-10-22T13:26:05.623" v="141" actId="20577"/>
        <pc:sldMkLst>
          <pc:docMk/>
          <pc:sldMk cId="3659954681" sldId="272"/>
        </pc:sldMkLst>
        <pc:spChg chg="mod">
          <ac:chgData name="Firmstone, Steven" userId="41ecdf8c-69ce-4f04-a08e-fea363692d53" providerId="ADAL" clId="{DE5D99FB-27A0-4395-BD51-E5A4A752150F}" dt="2025-10-22T13:25:23.458" v="138" actId="20577"/>
          <ac:spMkLst>
            <pc:docMk/>
            <pc:sldMk cId="3659954681" sldId="272"/>
            <ac:spMk id="14" creationId="{B51D3C4E-E8D0-8FB7-EDA0-60FB2508476B}"/>
          </ac:spMkLst>
        </pc:spChg>
        <pc:spChg chg="mod">
          <ac:chgData name="Firmstone, Steven" userId="41ecdf8c-69ce-4f04-a08e-fea363692d53" providerId="ADAL" clId="{DE5D99FB-27A0-4395-BD51-E5A4A752150F}" dt="2025-10-22T13:25:25.417" v="139" actId="20577"/>
          <ac:spMkLst>
            <pc:docMk/>
            <pc:sldMk cId="3659954681" sldId="272"/>
            <ac:spMk id="34" creationId="{E4DD17B9-4ED3-DFDE-DF60-11206F68D5F7}"/>
          </ac:spMkLst>
        </pc:spChg>
        <pc:spChg chg="mod">
          <ac:chgData name="Firmstone, Steven" userId="41ecdf8c-69ce-4f04-a08e-fea363692d53" providerId="ADAL" clId="{DE5D99FB-27A0-4395-BD51-E5A4A752150F}" dt="2025-10-22T13:25:35.890" v="140" actId="20577"/>
          <ac:spMkLst>
            <pc:docMk/>
            <pc:sldMk cId="3659954681" sldId="272"/>
            <ac:spMk id="66" creationId="{8A4D2171-6EE1-6589-3F03-57E76049EF7E}"/>
          </ac:spMkLst>
        </pc:spChg>
        <pc:spChg chg="mod">
          <ac:chgData name="Firmstone, Steven" userId="41ecdf8c-69ce-4f04-a08e-fea363692d53" providerId="ADAL" clId="{DE5D99FB-27A0-4395-BD51-E5A4A752150F}" dt="2025-10-22T13:26:05.623" v="141" actId="20577"/>
          <ac:spMkLst>
            <pc:docMk/>
            <pc:sldMk cId="3659954681" sldId="272"/>
            <ac:spMk id="70" creationId="{AE0D32CD-3410-D532-5070-8DA958C8A811}"/>
          </ac:spMkLst>
        </pc:spChg>
      </pc:sldChg>
      <pc:sldChg chg="modSp mod">
        <pc:chgData name="Firmstone, Steven" userId="41ecdf8c-69ce-4f04-a08e-fea363692d53" providerId="ADAL" clId="{DE5D99FB-27A0-4395-BD51-E5A4A752150F}" dt="2025-10-22T13:30:45.527" v="166" actId="20577"/>
        <pc:sldMkLst>
          <pc:docMk/>
          <pc:sldMk cId="2847579214" sldId="273"/>
        </pc:sldMkLst>
        <pc:spChg chg="mod">
          <ac:chgData name="Firmstone, Steven" userId="41ecdf8c-69ce-4f04-a08e-fea363692d53" providerId="ADAL" clId="{DE5D99FB-27A0-4395-BD51-E5A4A752150F}" dt="2025-10-22T13:29:46.615" v="158" actId="20577"/>
          <ac:spMkLst>
            <pc:docMk/>
            <pc:sldMk cId="2847579214" sldId="273"/>
            <ac:spMk id="15" creationId="{05BE0FB5-9E1D-F973-BF5E-86D2AD6DB1C9}"/>
          </ac:spMkLst>
        </pc:spChg>
        <pc:spChg chg="mod">
          <ac:chgData name="Firmstone, Steven" userId="41ecdf8c-69ce-4f04-a08e-fea363692d53" providerId="ADAL" clId="{DE5D99FB-27A0-4395-BD51-E5A4A752150F}" dt="2025-10-22T13:30:05.868" v="159" actId="20577"/>
          <ac:spMkLst>
            <pc:docMk/>
            <pc:sldMk cId="2847579214" sldId="273"/>
            <ac:spMk id="23" creationId="{5DBF6429-E5F9-0D2D-BF0C-27F85411AFCC}"/>
          </ac:spMkLst>
        </pc:spChg>
        <pc:spChg chg="mod">
          <ac:chgData name="Firmstone, Steven" userId="41ecdf8c-69ce-4f04-a08e-fea363692d53" providerId="ADAL" clId="{DE5D99FB-27A0-4395-BD51-E5A4A752150F}" dt="2025-10-22T13:30:12.380" v="160" actId="20577"/>
          <ac:spMkLst>
            <pc:docMk/>
            <pc:sldMk cId="2847579214" sldId="273"/>
            <ac:spMk id="31" creationId="{700612CE-41D5-39E3-7127-3FDEC5B2DDF6}"/>
          </ac:spMkLst>
        </pc:spChg>
        <pc:spChg chg="mod">
          <ac:chgData name="Firmstone, Steven" userId="41ecdf8c-69ce-4f04-a08e-fea363692d53" providerId="ADAL" clId="{DE5D99FB-27A0-4395-BD51-E5A4A752150F}" dt="2025-10-22T13:30:27.207" v="162" actId="20577"/>
          <ac:spMkLst>
            <pc:docMk/>
            <pc:sldMk cId="2847579214" sldId="273"/>
            <ac:spMk id="43" creationId="{B39C3EE4-ED68-6AF3-EE2C-0566EB463176}"/>
          </ac:spMkLst>
        </pc:spChg>
        <pc:spChg chg="mod">
          <ac:chgData name="Firmstone, Steven" userId="41ecdf8c-69ce-4f04-a08e-fea363692d53" providerId="ADAL" clId="{DE5D99FB-27A0-4395-BD51-E5A4A752150F}" dt="2025-10-22T13:30:17.301" v="161" actId="20577"/>
          <ac:spMkLst>
            <pc:docMk/>
            <pc:sldMk cId="2847579214" sldId="273"/>
            <ac:spMk id="49" creationId="{ACB3C466-B69B-9E7A-AB6A-6DE9A530A5B8}"/>
          </ac:spMkLst>
        </pc:spChg>
        <pc:spChg chg="mod">
          <ac:chgData name="Firmstone, Steven" userId="41ecdf8c-69ce-4f04-a08e-fea363692d53" providerId="ADAL" clId="{DE5D99FB-27A0-4395-BD51-E5A4A752150F}" dt="2025-10-22T13:30:41.872" v="165" actId="20577"/>
          <ac:spMkLst>
            <pc:docMk/>
            <pc:sldMk cId="2847579214" sldId="273"/>
            <ac:spMk id="55" creationId="{AFE9BF01-44FF-0004-74EC-2EB5F6227CE9}"/>
          </ac:spMkLst>
        </pc:spChg>
        <pc:spChg chg="mod">
          <ac:chgData name="Firmstone, Steven" userId="41ecdf8c-69ce-4f04-a08e-fea363692d53" providerId="ADAL" clId="{DE5D99FB-27A0-4395-BD51-E5A4A752150F}" dt="2025-10-22T13:30:45.527" v="166" actId="20577"/>
          <ac:spMkLst>
            <pc:docMk/>
            <pc:sldMk cId="2847579214" sldId="273"/>
            <ac:spMk id="61" creationId="{64A62DDB-F3A9-57D0-94B2-211E4057C48F}"/>
          </ac:spMkLst>
        </pc:spChg>
      </pc:sldChg>
      <pc:sldChg chg="modSp mod">
        <pc:chgData name="Firmstone, Steven" userId="41ecdf8c-69ce-4f04-a08e-fea363692d53" providerId="ADAL" clId="{DE5D99FB-27A0-4395-BD51-E5A4A752150F}" dt="2025-10-22T13:31:20.362" v="170" actId="20577"/>
        <pc:sldMkLst>
          <pc:docMk/>
          <pc:sldMk cId="2323930149" sldId="274"/>
        </pc:sldMkLst>
        <pc:spChg chg="mod">
          <ac:chgData name="Firmstone, Steven" userId="41ecdf8c-69ce-4f04-a08e-fea363692d53" providerId="ADAL" clId="{DE5D99FB-27A0-4395-BD51-E5A4A752150F}" dt="2025-10-22T13:30:53.426" v="167" actId="20577"/>
          <ac:spMkLst>
            <pc:docMk/>
            <pc:sldMk cId="2323930149" sldId="274"/>
            <ac:spMk id="14" creationId="{B51D3C4E-E8D0-8FB7-EDA0-60FB2508476B}"/>
          </ac:spMkLst>
        </pc:spChg>
        <pc:spChg chg="mod">
          <ac:chgData name="Firmstone, Steven" userId="41ecdf8c-69ce-4f04-a08e-fea363692d53" providerId="ADAL" clId="{DE5D99FB-27A0-4395-BD51-E5A4A752150F}" dt="2025-10-22T13:30:58.929" v="168" actId="20577"/>
          <ac:spMkLst>
            <pc:docMk/>
            <pc:sldMk cId="2323930149" sldId="274"/>
            <ac:spMk id="34" creationId="{E4DD17B9-4ED3-DFDE-DF60-11206F68D5F7}"/>
          </ac:spMkLst>
        </pc:spChg>
        <pc:spChg chg="mod">
          <ac:chgData name="Firmstone, Steven" userId="41ecdf8c-69ce-4f04-a08e-fea363692d53" providerId="ADAL" clId="{DE5D99FB-27A0-4395-BD51-E5A4A752150F}" dt="2025-10-22T13:31:06.884" v="169" actId="20577"/>
          <ac:spMkLst>
            <pc:docMk/>
            <pc:sldMk cId="2323930149" sldId="274"/>
            <ac:spMk id="66" creationId="{8A4D2171-6EE1-6589-3F03-57E76049EF7E}"/>
          </ac:spMkLst>
        </pc:spChg>
        <pc:spChg chg="mod">
          <ac:chgData name="Firmstone, Steven" userId="41ecdf8c-69ce-4f04-a08e-fea363692d53" providerId="ADAL" clId="{DE5D99FB-27A0-4395-BD51-E5A4A752150F}" dt="2025-10-22T13:31:20.362" v="170" actId="20577"/>
          <ac:spMkLst>
            <pc:docMk/>
            <pc:sldMk cId="2323930149" sldId="274"/>
            <ac:spMk id="70" creationId="{AE0D32CD-3410-D532-5070-8DA958C8A811}"/>
          </ac:spMkLst>
        </pc:spChg>
      </pc:sldChg>
      <pc:sldChg chg="modSp mod">
        <pc:chgData name="Firmstone, Steven" userId="41ecdf8c-69ce-4f04-a08e-fea363692d53" providerId="ADAL" clId="{DE5D99FB-27A0-4395-BD51-E5A4A752150F}" dt="2025-10-22T13:27:14.928" v="150" actId="20577"/>
        <pc:sldMkLst>
          <pc:docMk/>
          <pc:sldMk cId="1151554722" sldId="275"/>
        </pc:sldMkLst>
        <pc:spChg chg="mod">
          <ac:chgData name="Firmstone, Steven" userId="41ecdf8c-69ce-4f04-a08e-fea363692d53" providerId="ADAL" clId="{DE5D99FB-27A0-4395-BD51-E5A4A752150F}" dt="2025-10-22T13:26:33.672" v="142" actId="20577"/>
          <ac:spMkLst>
            <pc:docMk/>
            <pc:sldMk cId="1151554722" sldId="275"/>
            <ac:spMk id="15" creationId="{05BE0FB5-9E1D-F973-BF5E-86D2AD6DB1C9}"/>
          </ac:spMkLst>
        </pc:spChg>
        <pc:spChg chg="mod">
          <ac:chgData name="Firmstone, Steven" userId="41ecdf8c-69ce-4f04-a08e-fea363692d53" providerId="ADAL" clId="{DE5D99FB-27A0-4395-BD51-E5A4A752150F}" dt="2025-10-22T13:26:44.031" v="143" actId="20577"/>
          <ac:spMkLst>
            <pc:docMk/>
            <pc:sldMk cId="1151554722" sldId="275"/>
            <ac:spMk id="23" creationId="{5DBF6429-E5F9-0D2D-BF0C-27F85411AFCC}"/>
          </ac:spMkLst>
        </pc:spChg>
        <pc:spChg chg="mod">
          <ac:chgData name="Firmstone, Steven" userId="41ecdf8c-69ce-4f04-a08e-fea363692d53" providerId="ADAL" clId="{DE5D99FB-27A0-4395-BD51-E5A4A752150F}" dt="2025-10-22T13:26:46.322" v="144" actId="20577"/>
          <ac:spMkLst>
            <pc:docMk/>
            <pc:sldMk cId="1151554722" sldId="275"/>
            <ac:spMk id="31" creationId="{700612CE-41D5-39E3-7127-3FDEC5B2DDF6}"/>
          </ac:spMkLst>
        </pc:spChg>
        <pc:spChg chg="mod">
          <ac:chgData name="Firmstone, Steven" userId="41ecdf8c-69ce-4f04-a08e-fea363692d53" providerId="ADAL" clId="{DE5D99FB-27A0-4395-BD51-E5A4A752150F}" dt="2025-10-22T13:27:03.156" v="148" actId="20577"/>
          <ac:spMkLst>
            <pc:docMk/>
            <pc:sldMk cId="1151554722" sldId="275"/>
            <ac:spMk id="43" creationId="{B39C3EE4-ED68-6AF3-EE2C-0566EB463176}"/>
          </ac:spMkLst>
        </pc:spChg>
        <pc:spChg chg="mod">
          <ac:chgData name="Firmstone, Steven" userId="41ecdf8c-69ce-4f04-a08e-fea363692d53" providerId="ADAL" clId="{DE5D99FB-27A0-4395-BD51-E5A4A752150F}" dt="2025-10-22T13:26:50.485" v="145" actId="20577"/>
          <ac:spMkLst>
            <pc:docMk/>
            <pc:sldMk cId="1151554722" sldId="275"/>
            <ac:spMk id="49" creationId="{ACB3C466-B69B-9E7A-AB6A-6DE9A530A5B8}"/>
          </ac:spMkLst>
        </pc:spChg>
        <pc:spChg chg="mod">
          <ac:chgData name="Firmstone, Steven" userId="41ecdf8c-69ce-4f04-a08e-fea363692d53" providerId="ADAL" clId="{DE5D99FB-27A0-4395-BD51-E5A4A752150F}" dt="2025-10-22T13:27:10.925" v="149" actId="20577"/>
          <ac:spMkLst>
            <pc:docMk/>
            <pc:sldMk cId="1151554722" sldId="275"/>
            <ac:spMk id="55" creationId="{AFE9BF01-44FF-0004-74EC-2EB5F6227CE9}"/>
          </ac:spMkLst>
        </pc:spChg>
        <pc:spChg chg="mod">
          <ac:chgData name="Firmstone, Steven" userId="41ecdf8c-69ce-4f04-a08e-fea363692d53" providerId="ADAL" clId="{DE5D99FB-27A0-4395-BD51-E5A4A752150F}" dt="2025-10-22T13:27:14.928" v="150" actId="20577"/>
          <ac:spMkLst>
            <pc:docMk/>
            <pc:sldMk cId="1151554722" sldId="275"/>
            <ac:spMk id="61" creationId="{64A62DDB-F3A9-57D0-94B2-211E4057C48F}"/>
          </ac:spMkLst>
        </pc:spChg>
      </pc:sldChg>
      <pc:sldChg chg="modSp mod">
        <pc:chgData name="Firmstone, Steven" userId="41ecdf8c-69ce-4f04-a08e-fea363692d53" providerId="ADAL" clId="{DE5D99FB-27A0-4395-BD51-E5A4A752150F}" dt="2025-10-22T13:28:01.163" v="156" actId="20577"/>
        <pc:sldMkLst>
          <pc:docMk/>
          <pc:sldMk cId="2659119767" sldId="276"/>
        </pc:sldMkLst>
        <pc:spChg chg="mod">
          <ac:chgData name="Firmstone, Steven" userId="41ecdf8c-69ce-4f04-a08e-fea363692d53" providerId="ADAL" clId="{DE5D99FB-27A0-4395-BD51-E5A4A752150F}" dt="2025-10-22T13:27:35.444" v="153" actId="20577"/>
          <ac:spMkLst>
            <pc:docMk/>
            <pc:sldMk cId="2659119767" sldId="276"/>
            <ac:spMk id="14" creationId="{B51D3C4E-E8D0-8FB7-EDA0-60FB2508476B}"/>
          </ac:spMkLst>
        </pc:spChg>
        <pc:spChg chg="mod">
          <ac:chgData name="Firmstone, Steven" userId="41ecdf8c-69ce-4f04-a08e-fea363692d53" providerId="ADAL" clId="{DE5D99FB-27A0-4395-BD51-E5A4A752150F}" dt="2025-10-22T13:27:39.423" v="154" actId="20577"/>
          <ac:spMkLst>
            <pc:docMk/>
            <pc:sldMk cId="2659119767" sldId="276"/>
            <ac:spMk id="34" creationId="{E4DD17B9-4ED3-DFDE-DF60-11206F68D5F7}"/>
          </ac:spMkLst>
        </pc:spChg>
        <pc:spChg chg="mod">
          <ac:chgData name="Firmstone, Steven" userId="41ecdf8c-69ce-4f04-a08e-fea363692d53" providerId="ADAL" clId="{DE5D99FB-27A0-4395-BD51-E5A4A752150F}" dt="2025-10-22T13:27:41.924" v="155" actId="20577"/>
          <ac:spMkLst>
            <pc:docMk/>
            <pc:sldMk cId="2659119767" sldId="276"/>
            <ac:spMk id="66" creationId="{8A4D2171-6EE1-6589-3F03-57E76049EF7E}"/>
          </ac:spMkLst>
        </pc:spChg>
        <pc:spChg chg="mod">
          <ac:chgData name="Firmstone, Steven" userId="41ecdf8c-69ce-4f04-a08e-fea363692d53" providerId="ADAL" clId="{DE5D99FB-27A0-4395-BD51-E5A4A752150F}" dt="2025-10-22T13:28:01.163" v="156" actId="20577"/>
          <ac:spMkLst>
            <pc:docMk/>
            <pc:sldMk cId="2659119767" sldId="276"/>
            <ac:spMk id="70" creationId="{AE0D32CD-3410-D532-5070-8DA958C8A811}"/>
          </ac:spMkLst>
        </pc:spChg>
      </pc:sldChg>
      <pc:sldChg chg="modSp mod">
        <pc:chgData name="Firmstone, Steven" userId="41ecdf8c-69ce-4f04-a08e-fea363692d53" providerId="ADAL" clId="{DE5D99FB-27A0-4395-BD51-E5A4A752150F}" dt="2025-10-22T13:32:00.068" v="179" actId="20577"/>
        <pc:sldMkLst>
          <pc:docMk/>
          <pc:sldMk cId="1674676133" sldId="277"/>
        </pc:sldMkLst>
        <pc:spChg chg="mod">
          <ac:chgData name="Firmstone, Steven" userId="41ecdf8c-69ce-4f04-a08e-fea363692d53" providerId="ADAL" clId="{DE5D99FB-27A0-4395-BD51-E5A4A752150F}" dt="2025-10-22T13:31:32.755" v="171" actId="20577"/>
          <ac:spMkLst>
            <pc:docMk/>
            <pc:sldMk cId="1674676133" sldId="277"/>
            <ac:spMk id="15" creationId="{05BE0FB5-9E1D-F973-BF5E-86D2AD6DB1C9}"/>
          </ac:spMkLst>
        </pc:spChg>
        <pc:spChg chg="mod">
          <ac:chgData name="Firmstone, Steven" userId="41ecdf8c-69ce-4f04-a08e-fea363692d53" providerId="ADAL" clId="{DE5D99FB-27A0-4395-BD51-E5A4A752150F}" dt="2025-10-22T13:31:35.351" v="172" actId="20577"/>
          <ac:spMkLst>
            <pc:docMk/>
            <pc:sldMk cId="1674676133" sldId="277"/>
            <ac:spMk id="23" creationId="{5DBF6429-E5F9-0D2D-BF0C-27F85411AFCC}"/>
          </ac:spMkLst>
        </pc:spChg>
        <pc:spChg chg="mod">
          <ac:chgData name="Firmstone, Steven" userId="41ecdf8c-69ce-4f04-a08e-fea363692d53" providerId="ADAL" clId="{DE5D99FB-27A0-4395-BD51-E5A4A752150F}" dt="2025-10-22T13:31:39.371" v="173" actId="20577"/>
          <ac:spMkLst>
            <pc:docMk/>
            <pc:sldMk cId="1674676133" sldId="277"/>
            <ac:spMk id="31" creationId="{700612CE-41D5-39E3-7127-3FDEC5B2DDF6}"/>
          </ac:spMkLst>
        </pc:spChg>
        <pc:spChg chg="mod">
          <ac:chgData name="Firmstone, Steven" userId="41ecdf8c-69ce-4f04-a08e-fea363692d53" providerId="ADAL" clId="{DE5D99FB-27A0-4395-BD51-E5A4A752150F}" dt="2025-10-22T13:31:47.097" v="175" actId="20577"/>
          <ac:spMkLst>
            <pc:docMk/>
            <pc:sldMk cId="1674676133" sldId="277"/>
            <ac:spMk id="43" creationId="{B39C3EE4-ED68-6AF3-EE2C-0566EB463176}"/>
          </ac:spMkLst>
        </pc:spChg>
        <pc:spChg chg="mod">
          <ac:chgData name="Firmstone, Steven" userId="41ecdf8c-69ce-4f04-a08e-fea363692d53" providerId="ADAL" clId="{DE5D99FB-27A0-4395-BD51-E5A4A752150F}" dt="2025-10-22T13:31:44.534" v="174" actId="20577"/>
          <ac:spMkLst>
            <pc:docMk/>
            <pc:sldMk cId="1674676133" sldId="277"/>
            <ac:spMk id="49" creationId="{ACB3C466-B69B-9E7A-AB6A-6DE9A530A5B8}"/>
          </ac:spMkLst>
        </pc:spChg>
        <pc:spChg chg="mod">
          <ac:chgData name="Firmstone, Steven" userId="41ecdf8c-69ce-4f04-a08e-fea363692d53" providerId="ADAL" clId="{DE5D99FB-27A0-4395-BD51-E5A4A752150F}" dt="2025-10-22T13:31:52.808" v="176" actId="20577"/>
          <ac:spMkLst>
            <pc:docMk/>
            <pc:sldMk cId="1674676133" sldId="277"/>
            <ac:spMk id="55" creationId="{AFE9BF01-44FF-0004-74EC-2EB5F6227CE9}"/>
          </ac:spMkLst>
        </pc:spChg>
        <pc:spChg chg="mod">
          <ac:chgData name="Firmstone, Steven" userId="41ecdf8c-69ce-4f04-a08e-fea363692d53" providerId="ADAL" clId="{DE5D99FB-27A0-4395-BD51-E5A4A752150F}" dt="2025-10-22T13:32:00.068" v="179" actId="20577"/>
          <ac:spMkLst>
            <pc:docMk/>
            <pc:sldMk cId="1674676133" sldId="277"/>
            <ac:spMk id="61" creationId="{64A62DDB-F3A9-57D0-94B2-211E4057C48F}"/>
          </ac:spMkLst>
        </pc:spChg>
      </pc:sldChg>
      <pc:sldChg chg="modSp mod">
        <pc:chgData name="Firmstone, Steven" userId="41ecdf8c-69ce-4f04-a08e-fea363692d53" providerId="ADAL" clId="{DE5D99FB-27A0-4395-BD51-E5A4A752150F}" dt="2025-10-22T13:32:33.110" v="183" actId="20577"/>
        <pc:sldMkLst>
          <pc:docMk/>
          <pc:sldMk cId="277065210" sldId="278"/>
        </pc:sldMkLst>
        <pc:spChg chg="mod">
          <ac:chgData name="Firmstone, Steven" userId="41ecdf8c-69ce-4f04-a08e-fea363692d53" providerId="ADAL" clId="{DE5D99FB-27A0-4395-BD51-E5A4A752150F}" dt="2025-10-22T13:32:08.782" v="180" actId="20577"/>
          <ac:spMkLst>
            <pc:docMk/>
            <pc:sldMk cId="277065210" sldId="278"/>
            <ac:spMk id="14" creationId="{B51D3C4E-E8D0-8FB7-EDA0-60FB2508476B}"/>
          </ac:spMkLst>
        </pc:spChg>
        <pc:spChg chg="mod">
          <ac:chgData name="Firmstone, Steven" userId="41ecdf8c-69ce-4f04-a08e-fea363692d53" providerId="ADAL" clId="{DE5D99FB-27A0-4395-BD51-E5A4A752150F}" dt="2025-10-22T13:32:12.956" v="181" actId="20577"/>
          <ac:spMkLst>
            <pc:docMk/>
            <pc:sldMk cId="277065210" sldId="278"/>
            <ac:spMk id="34" creationId="{E4DD17B9-4ED3-DFDE-DF60-11206F68D5F7}"/>
          </ac:spMkLst>
        </pc:spChg>
        <pc:spChg chg="mod">
          <ac:chgData name="Firmstone, Steven" userId="41ecdf8c-69ce-4f04-a08e-fea363692d53" providerId="ADAL" clId="{DE5D99FB-27A0-4395-BD51-E5A4A752150F}" dt="2025-10-22T13:32:17.406" v="182" actId="20577"/>
          <ac:spMkLst>
            <pc:docMk/>
            <pc:sldMk cId="277065210" sldId="278"/>
            <ac:spMk id="66" creationId="{8A4D2171-6EE1-6589-3F03-57E76049EF7E}"/>
          </ac:spMkLst>
        </pc:spChg>
        <pc:spChg chg="mod">
          <ac:chgData name="Firmstone, Steven" userId="41ecdf8c-69ce-4f04-a08e-fea363692d53" providerId="ADAL" clId="{DE5D99FB-27A0-4395-BD51-E5A4A752150F}" dt="2025-10-22T13:32:33.110" v="183" actId="20577"/>
          <ac:spMkLst>
            <pc:docMk/>
            <pc:sldMk cId="277065210" sldId="278"/>
            <ac:spMk id="70" creationId="{AE0D32CD-3410-D532-5070-8DA958C8A811}"/>
          </ac:spMkLst>
        </pc:spChg>
      </pc:sldChg>
      <pc:sldChg chg="modSp mod">
        <pc:chgData name="Firmstone, Steven" userId="41ecdf8c-69ce-4f04-a08e-fea363692d53" providerId="ADAL" clId="{DE5D99FB-27A0-4395-BD51-E5A4A752150F}" dt="2025-10-22T14:02:57.140" v="254" actId="20577"/>
        <pc:sldMkLst>
          <pc:docMk/>
          <pc:sldMk cId="473844393" sldId="279"/>
        </pc:sldMkLst>
        <pc:spChg chg="mod">
          <ac:chgData name="Firmstone, Steven" userId="41ecdf8c-69ce-4f04-a08e-fea363692d53" providerId="ADAL" clId="{DE5D99FB-27A0-4395-BD51-E5A4A752150F}" dt="2025-10-22T13:34:54.556" v="185" actId="20577"/>
          <ac:spMkLst>
            <pc:docMk/>
            <pc:sldMk cId="473844393" sldId="279"/>
            <ac:spMk id="14" creationId="{A85B84FD-ECD2-55E4-4ABD-5A1CFB550D67}"/>
          </ac:spMkLst>
        </pc:spChg>
        <pc:spChg chg="mod">
          <ac:chgData name="Firmstone, Steven" userId="41ecdf8c-69ce-4f04-a08e-fea363692d53" providerId="ADAL" clId="{DE5D99FB-27A0-4395-BD51-E5A4A752150F}" dt="2025-10-22T14:02:57.140" v="254" actId="20577"/>
          <ac:spMkLst>
            <pc:docMk/>
            <pc:sldMk cId="473844393" sldId="279"/>
            <ac:spMk id="24" creationId="{D25464A6-B006-94EE-BEE0-CF36510D21F9}"/>
          </ac:spMkLst>
        </pc:spChg>
        <pc:spChg chg="mod">
          <ac:chgData name="Firmstone, Steven" userId="41ecdf8c-69ce-4f04-a08e-fea363692d53" providerId="ADAL" clId="{DE5D99FB-27A0-4395-BD51-E5A4A752150F}" dt="2025-10-22T14:02:01.740" v="204" actId="20577"/>
          <ac:spMkLst>
            <pc:docMk/>
            <pc:sldMk cId="473844393" sldId="279"/>
            <ac:spMk id="29" creationId="{A398718E-8C99-BCB1-DC71-267319FD6A4D}"/>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p:txBody>
          <a:bodyPr/>
          <a:lstStyle/>
          <a:p>
            <a:fld id="{39AE5F1A-C0A5-4416-B78A-2EF8411617B0}" type="datetimeFigureOut">
              <a:rPr lang="en-GB" smtClean="0"/>
              <a:t>22/10/2025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2482FD5-5CF3-4C34-A7CE-CF7BD7D9B0EC}" type="slidenum">
              <a:rPr lang="en-GB" smtClean="0"/>
              <a:t>‹#›</a:t>
            </a:fld>
            <a:endParaRPr lang="en-GB"/>
          </a:p>
        </p:txBody>
      </p:sp>
    </p:spTree>
    <p:extLst>
      <p:ext uri="{BB962C8B-B14F-4D97-AF65-F5344CB8AC3E}">
        <p14:creationId xmlns:p14="http://schemas.microsoft.com/office/powerpoint/2010/main" val="22743597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9AE5F1A-C0A5-4416-B78A-2EF8411617B0}" type="datetimeFigureOut">
              <a:rPr lang="en-GB" smtClean="0"/>
              <a:t>22/10/2025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2482FD5-5CF3-4C34-A7CE-CF7BD7D9B0EC}" type="slidenum">
              <a:rPr lang="en-GB" smtClean="0"/>
              <a:t>‹#›</a:t>
            </a:fld>
            <a:endParaRPr lang="en-GB"/>
          </a:p>
        </p:txBody>
      </p:sp>
    </p:spTree>
    <p:extLst>
      <p:ext uri="{BB962C8B-B14F-4D97-AF65-F5344CB8AC3E}">
        <p14:creationId xmlns:p14="http://schemas.microsoft.com/office/powerpoint/2010/main" val="33300119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tint val="82000"/>
                  </a:schemeClr>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9AE5F1A-C0A5-4416-B78A-2EF8411617B0}" type="datetimeFigureOut">
              <a:rPr lang="en-GB" smtClean="0"/>
              <a:t>22/10/2025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2482FD5-5CF3-4C34-A7CE-CF7BD7D9B0EC}" type="slidenum">
              <a:rPr lang="en-GB" smtClean="0"/>
              <a:t>‹#›</a:t>
            </a:fld>
            <a:endParaRPr lang="en-GB"/>
          </a:p>
        </p:txBody>
      </p:sp>
    </p:spTree>
    <p:extLst>
      <p:ext uri="{BB962C8B-B14F-4D97-AF65-F5344CB8AC3E}">
        <p14:creationId xmlns:p14="http://schemas.microsoft.com/office/powerpoint/2010/main" val="40587765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71488"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471863"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39AE5F1A-C0A5-4416-B78A-2EF8411617B0}" type="datetimeFigureOut">
              <a:rPr lang="en-GB" smtClean="0"/>
              <a:t>22/10/2025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2482FD5-5CF3-4C34-A7CE-CF7BD7D9B0EC}" type="slidenum">
              <a:rPr lang="en-GB" smtClean="0"/>
              <a:t>‹#›</a:t>
            </a:fld>
            <a:endParaRPr lang="en-GB"/>
          </a:p>
        </p:txBody>
      </p:sp>
    </p:spTree>
    <p:extLst>
      <p:ext uri="{BB962C8B-B14F-4D97-AF65-F5344CB8AC3E}">
        <p14:creationId xmlns:p14="http://schemas.microsoft.com/office/powerpoint/2010/main" val="38613837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39AE5F1A-C0A5-4416-B78A-2EF8411617B0}" type="datetimeFigureOut">
              <a:rPr lang="en-GB" smtClean="0"/>
              <a:t>22/10/2025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2482FD5-5CF3-4C34-A7CE-CF7BD7D9B0EC}" type="slidenum">
              <a:rPr lang="en-GB" smtClean="0"/>
              <a:t>‹#›</a:t>
            </a:fld>
            <a:endParaRPr lang="en-GB"/>
          </a:p>
        </p:txBody>
      </p:sp>
    </p:spTree>
    <p:extLst>
      <p:ext uri="{BB962C8B-B14F-4D97-AF65-F5344CB8AC3E}">
        <p14:creationId xmlns:p14="http://schemas.microsoft.com/office/powerpoint/2010/main" val="32668498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39AE5F1A-C0A5-4416-B78A-2EF8411617B0}" type="datetimeFigureOut">
              <a:rPr lang="en-GB" smtClean="0"/>
              <a:t>22/10/2025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2482FD5-5CF3-4C34-A7CE-CF7BD7D9B0EC}" type="slidenum">
              <a:rPr lang="en-GB" smtClean="0"/>
              <a:t>‹#›</a:t>
            </a:fld>
            <a:endParaRPr lang="en-GB"/>
          </a:p>
        </p:txBody>
      </p:sp>
    </p:spTree>
    <p:extLst>
      <p:ext uri="{BB962C8B-B14F-4D97-AF65-F5344CB8AC3E}">
        <p14:creationId xmlns:p14="http://schemas.microsoft.com/office/powerpoint/2010/main" val="42114217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9AE5F1A-C0A5-4416-B78A-2EF8411617B0}" type="datetimeFigureOut">
              <a:rPr lang="en-GB" smtClean="0"/>
              <a:t>22/10/2025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2482FD5-5CF3-4C34-A7CE-CF7BD7D9B0EC}" type="slidenum">
              <a:rPr lang="en-GB" smtClean="0"/>
              <a:t>‹#›</a:t>
            </a:fld>
            <a:endParaRPr lang="en-GB"/>
          </a:p>
        </p:txBody>
      </p:sp>
    </p:spTree>
    <p:extLst>
      <p:ext uri="{BB962C8B-B14F-4D97-AF65-F5344CB8AC3E}">
        <p14:creationId xmlns:p14="http://schemas.microsoft.com/office/powerpoint/2010/main" val="10679185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39AE5F1A-C0A5-4416-B78A-2EF8411617B0}" type="datetimeFigureOut">
              <a:rPr lang="en-GB" smtClean="0"/>
              <a:t>22/10/2025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2482FD5-5CF3-4C34-A7CE-CF7BD7D9B0EC}" type="slidenum">
              <a:rPr lang="en-GB" smtClean="0"/>
              <a:t>‹#›</a:t>
            </a:fld>
            <a:endParaRPr lang="en-GB"/>
          </a:p>
        </p:txBody>
      </p:sp>
    </p:spTree>
    <p:extLst>
      <p:ext uri="{BB962C8B-B14F-4D97-AF65-F5344CB8AC3E}">
        <p14:creationId xmlns:p14="http://schemas.microsoft.com/office/powerpoint/2010/main" val="1971141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39AE5F1A-C0A5-4416-B78A-2EF8411617B0}" type="datetimeFigureOut">
              <a:rPr lang="en-GB" smtClean="0"/>
              <a:t>22/10/2025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2482FD5-5CF3-4C34-A7CE-CF7BD7D9B0EC}" type="slidenum">
              <a:rPr lang="en-GB" smtClean="0"/>
              <a:t>‹#›</a:t>
            </a:fld>
            <a:endParaRPr lang="en-GB"/>
          </a:p>
        </p:txBody>
      </p:sp>
    </p:spTree>
    <p:extLst>
      <p:ext uri="{BB962C8B-B14F-4D97-AF65-F5344CB8AC3E}">
        <p14:creationId xmlns:p14="http://schemas.microsoft.com/office/powerpoint/2010/main" val="13375462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9AE5F1A-C0A5-4416-B78A-2EF8411617B0}" type="datetimeFigureOut">
              <a:rPr lang="en-GB" smtClean="0"/>
              <a:t>22/10/2025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2482FD5-5CF3-4C34-A7CE-CF7BD7D9B0EC}" type="slidenum">
              <a:rPr lang="en-GB" smtClean="0"/>
              <a:t>‹#›</a:t>
            </a:fld>
            <a:endParaRPr lang="en-GB"/>
          </a:p>
        </p:txBody>
      </p:sp>
    </p:spTree>
    <p:extLst>
      <p:ext uri="{BB962C8B-B14F-4D97-AF65-F5344CB8AC3E}">
        <p14:creationId xmlns:p14="http://schemas.microsoft.com/office/powerpoint/2010/main" val="1156781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9AE5F1A-C0A5-4416-B78A-2EF8411617B0}" type="datetimeFigureOut">
              <a:rPr lang="en-GB" smtClean="0"/>
              <a:t>22/10/2025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2482FD5-5CF3-4C34-A7CE-CF7BD7D9B0EC}" type="slidenum">
              <a:rPr lang="en-GB" smtClean="0"/>
              <a:t>‹#›</a:t>
            </a:fld>
            <a:endParaRPr lang="en-GB"/>
          </a:p>
        </p:txBody>
      </p:sp>
    </p:spTree>
    <p:extLst>
      <p:ext uri="{BB962C8B-B14F-4D97-AF65-F5344CB8AC3E}">
        <p14:creationId xmlns:p14="http://schemas.microsoft.com/office/powerpoint/2010/main" val="5029014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82000"/>
                  </a:schemeClr>
                </a:solidFill>
              </a:defRPr>
            </a:lvl1pPr>
          </a:lstStyle>
          <a:p>
            <a:fld id="{39AE5F1A-C0A5-4416-B78A-2EF8411617B0}" type="datetimeFigureOut">
              <a:rPr lang="en-GB" smtClean="0"/>
              <a:t>22/10/2025</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82000"/>
                  </a:schemeClr>
                </a:solidFill>
              </a:defRPr>
            </a:lvl1pPr>
          </a:lstStyle>
          <a:p>
            <a:fld id="{B2482FD5-5CF3-4C34-A7CE-CF7BD7D9B0EC}" type="slidenum">
              <a:rPr lang="en-GB" smtClean="0"/>
              <a:t>‹#›</a:t>
            </a:fld>
            <a:endParaRPr lang="en-GB"/>
          </a:p>
        </p:txBody>
      </p:sp>
    </p:spTree>
    <p:extLst>
      <p:ext uri="{BB962C8B-B14F-4D97-AF65-F5344CB8AC3E}">
        <p14:creationId xmlns:p14="http://schemas.microsoft.com/office/powerpoint/2010/main" val="365086887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 Id="rId9" Type="http://schemas.openxmlformats.org/officeDocument/2006/relationships/image" Target="../media/image9.png"/></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10" Type="http://schemas.openxmlformats.org/officeDocument/2006/relationships/image" Target="../media/image15.png"/><Relationship Id="rId4" Type="http://schemas.openxmlformats.org/officeDocument/2006/relationships/image" Target="../media/image4.png"/><Relationship Id="rId9"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16.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 Id="rId9"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6.png"/><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17.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10" Type="http://schemas.openxmlformats.org/officeDocument/2006/relationships/image" Target="../media/image18.png"/><Relationship Id="rId4" Type="http://schemas.openxmlformats.org/officeDocument/2006/relationships/image" Target="../media/image4.png"/><Relationship Id="rId9"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7.png"/><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19.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10" Type="http://schemas.openxmlformats.org/officeDocument/2006/relationships/image" Target="../media/image20.png"/><Relationship Id="rId4" Type="http://schemas.openxmlformats.org/officeDocument/2006/relationships/image" Target="../media/image4.png"/><Relationship Id="rId9"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9.png"/><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1.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 Id="rId9"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1.png"/><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1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2.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 Id="rId9" Type="http://schemas.openxmlformats.org/officeDocument/2006/relationships/image" Target="../media/image9.png"/></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2.png"/><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1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3.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 Id="rId9" Type="http://schemas.openxmlformats.org/officeDocument/2006/relationships/image" Target="../media/image9.png"/></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3.png"/><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18.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4.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10" Type="http://schemas.openxmlformats.org/officeDocument/2006/relationships/image" Target="../media/image25.png"/><Relationship Id="rId4" Type="http://schemas.openxmlformats.org/officeDocument/2006/relationships/image" Target="../media/image4.png"/><Relationship Id="rId9" Type="http://schemas.openxmlformats.org/officeDocument/2006/relationships/image" Target="../media/image9.png"/></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4.png"/><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20.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6.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10" Type="http://schemas.openxmlformats.org/officeDocument/2006/relationships/image" Target="../media/image27.png"/><Relationship Id="rId4" Type="http://schemas.openxmlformats.org/officeDocument/2006/relationships/image" Target="../media/image4.png"/><Relationship Id="rId9" Type="http://schemas.openxmlformats.org/officeDocument/2006/relationships/image" Target="../media/image9.png"/></Relationships>
</file>

<file path=ppt/slides/_rels/slide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6.png"/><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2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8.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 Id="rId9" Type="http://schemas.openxmlformats.org/officeDocument/2006/relationships/image" Target="../media/image9.png"/></Relationships>
</file>

<file path=ppt/slides/_rels/slide2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8.png"/><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2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Google Shape;54;p13">
            <a:extLst>
              <a:ext uri="{FF2B5EF4-FFF2-40B4-BE49-F238E27FC236}">
                <a16:creationId xmlns:a16="http://schemas.microsoft.com/office/drawing/2014/main" id="{C69CD5B3-4D41-9212-2D22-62A7C28BAABB}"/>
              </a:ext>
            </a:extLst>
          </p:cNvPr>
          <p:cNvSpPr txBox="1">
            <a:spLocks/>
          </p:cNvSpPr>
          <p:nvPr/>
        </p:nvSpPr>
        <p:spPr>
          <a:xfrm>
            <a:off x="585756" y="312860"/>
            <a:ext cx="5350991" cy="2031295"/>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4800" dirty="0">
                <a:latin typeface="Avenir Next LT Pro Demi" panose="020B0704020202020204" pitchFamily="34" charset="0"/>
              </a:rPr>
              <a:t>Environmental Review </a:t>
            </a:r>
          </a:p>
          <a:p>
            <a:pPr marL="0" lvl="0" indent="0" algn="l" rtl="0">
              <a:spcBef>
                <a:spcPts val="0"/>
              </a:spcBef>
              <a:spcAft>
                <a:spcPts val="0"/>
              </a:spcAft>
              <a:buNone/>
            </a:pPr>
            <a:r>
              <a:rPr lang="en-GB" sz="2400" dirty="0">
                <a:latin typeface="Avenir Next LT Pro" panose="020B0504020202020204" pitchFamily="34" charset="0"/>
              </a:rPr>
              <a:t>2025/26</a:t>
            </a:r>
            <a:endParaRPr sz="2400" dirty="0">
              <a:latin typeface="Avenir Next LT Pro" panose="020B0504020202020204" pitchFamily="34" charset="0"/>
            </a:endParaRPr>
          </a:p>
        </p:txBody>
      </p:sp>
      <p:sp>
        <p:nvSpPr>
          <p:cNvPr id="9" name="TextBox 8">
            <a:extLst>
              <a:ext uri="{FF2B5EF4-FFF2-40B4-BE49-F238E27FC236}">
                <a16:creationId xmlns:a16="http://schemas.microsoft.com/office/drawing/2014/main" id="{B9B30729-45AC-66C9-F7A3-7CB68D3CD2B8}"/>
              </a:ext>
            </a:extLst>
          </p:cNvPr>
          <p:cNvSpPr txBox="1">
            <a:spLocks/>
          </p:cNvSpPr>
          <p:nvPr/>
        </p:nvSpPr>
        <p:spPr>
          <a:xfrm>
            <a:off x="585756" y="2617609"/>
            <a:ext cx="5686485" cy="830997"/>
          </a:xfrm>
          <a:prstGeom prst="rect">
            <a:avLst/>
          </a:prstGeom>
          <a:noFill/>
        </p:spPr>
        <p:txBody>
          <a:bodyPr wrap="square" rtlCol="0">
            <a:spAutoFit/>
          </a:bodyPr>
          <a:lstStyle/>
          <a:p>
            <a:r>
              <a:rPr lang="en-GB" sz="1200" dirty="0">
                <a:latin typeface="Avenir Next LT Pro" panose="020B0504020202020204" pitchFamily="34" charset="0"/>
              </a:rPr>
              <a:t>This is the editable version of the Eco-Schools Environmental Review. You can complete it by adding your answers to the slides and then saving it and uploading to your Eco-Schools’ application. This PowerPoint format enables your Eco-Committee to easily present their findings to your school community.</a:t>
            </a:r>
          </a:p>
        </p:txBody>
      </p:sp>
      <p:grpSp>
        <p:nvGrpSpPr>
          <p:cNvPr id="22" name="Group 21">
            <a:extLst>
              <a:ext uri="{FF2B5EF4-FFF2-40B4-BE49-F238E27FC236}">
                <a16:creationId xmlns:a16="http://schemas.microsoft.com/office/drawing/2014/main" id="{FD0CD948-0F87-DCEF-71C3-6F93BF25B5EC}"/>
              </a:ext>
            </a:extLst>
          </p:cNvPr>
          <p:cNvGrpSpPr/>
          <p:nvPr/>
        </p:nvGrpSpPr>
        <p:grpSpPr>
          <a:xfrm>
            <a:off x="673056" y="3677666"/>
            <a:ext cx="5418372" cy="646331"/>
            <a:chOff x="673056" y="3677666"/>
            <a:chExt cx="5418372" cy="646331"/>
          </a:xfrm>
        </p:grpSpPr>
        <p:sp>
          <p:nvSpPr>
            <p:cNvPr id="7" name="Google Shape;63;p13">
              <a:extLst>
                <a:ext uri="{FF2B5EF4-FFF2-40B4-BE49-F238E27FC236}">
                  <a16:creationId xmlns:a16="http://schemas.microsoft.com/office/drawing/2014/main" id="{22094B6F-A5B4-6AD3-2426-E2F136701C89}"/>
                </a:ext>
              </a:extLst>
            </p:cNvPr>
            <p:cNvSpPr>
              <a:spLocks/>
            </p:cNvSpPr>
            <p:nvPr/>
          </p:nvSpPr>
          <p:spPr>
            <a:xfrm>
              <a:off x="673056" y="3924631"/>
              <a:ext cx="152400" cy="152400"/>
            </a:xfrm>
            <a:prstGeom prst="ellipse">
              <a:avLst/>
            </a:prstGeom>
            <a:solidFill>
              <a:srgbClr val="F6B07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 name="TextBox 9">
              <a:extLst>
                <a:ext uri="{FF2B5EF4-FFF2-40B4-BE49-F238E27FC236}">
                  <a16:creationId xmlns:a16="http://schemas.microsoft.com/office/drawing/2014/main" id="{2CED62F8-15E2-8CA8-87EA-A85084C013C9}"/>
                </a:ext>
              </a:extLst>
            </p:cNvPr>
            <p:cNvSpPr txBox="1">
              <a:spLocks/>
            </p:cNvSpPr>
            <p:nvPr/>
          </p:nvSpPr>
          <p:spPr>
            <a:xfrm>
              <a:off x="990702" y="3677666"/>
              <a:ext cx="5100726" cy="646331"/>
            </a:xfrm>
            <a:prstGeom prst="rect">
              <a:avLst/>
            </a:prstGeom>
            <a:noFill/>
          </p:spPr>
          <p:txBody>
            <a:bodyPr wrap="square" rtlCol="0">
              <a:spAutoFit/>
            </a:bodyPr>
            <a:lstStyle/>
            <a:p>
              <a:r>
                <a:rPr lang="en-GB" sz="1200" dirty="0">
                  <a:latin typeface="Avenir Next LT Pro" panose="020B0504020202020204" pitchFamily="34" charset="0"/>
                </a:rPr>
                <a:t>Give yourself a ‘Y’ for every ‘yes’ answer, an ‘N’ for every ‘no’, or leave it blank if the question is not relevant to your setting. You can do this digitally, just double-click in the centre of the corresponding circle.</a:t>
              </a:r>
            </a:p>
          </p:txBody>
        </p:sp>
      </p:grpSp>
      <p:grpSp>
        <p:nvGrpSpPr>
          <p:cNvPr id="20" name="Group 19">
            <a:extLst>
              <a:ext uri="{FF2B5EF4-FFF2-40B4-BE49-F238E27FC236}">
                <a16:creationId xmlns:a16="http://schemas.microsoft.com/office/drawing/2014/main" id="{0C52C2BE-B589-437B-0264-FA5893C6A6C0}"/>
              </a:ext>
            </a:extLst>
          </p:cNvPr>
          <p:cNvGrpSpPr>
            <a:grpSpLocks/>
          </p:cNvGrpSpPr>
          <p:nvPr/>
        </p:nvGrpSpPr>
        <p:grpSpPr>
          <a:xfrm>
            <a:off x="673056" y="4381749"/>
            <a:ext cx="5418372" cy="276999"/>
            <a:chOff x="673056" y="4912922"/>
            <a:chExt cx="5418372" cy="276999"/>
          </a:xfrm>
        </p:grpSpPr>
        <p:sp>
          <p:nvSpPr>
            <p:cNvPr id="11" name="TextBox 10">
              <a:extLst>
                <a:ext uri="{FF2B5EF4-FFF2-40B4-BE49-F238E27FC236}">
                  <a16:creationId xmlns:a16="http://schemas.microsoft.com/office/drawing/2014/main" id="{B0243DC6-A6DF-FC63-F932-E6E6A4FF2839}"/>
                </a:ext>
              </a:extLst>
            </p:cNvPr>
            <p:cNvSpPr txBox="1">
              <a:spLocks/>
            </p:cNvSpPr>
            <p:nvPr/>
          </p:nvSpPr>
          <p:spPr>
            <a:xfrm>
              <a:off x="990702" y="4912922"/>
              <a:ext cx="5100726" cy="276999"/>
            </a:xfrm>
            <a:prstGeom prst="rect">
              <a:avLst/>
            </a:prstGeom>
            <a:noFill/>
          </p:spPr>
          <p:txBody>
            <a:bodyPr wrap="square" rtlCol="0">
              <a:spAutoFit/>
            </a:bodyPr>
            <a:lstStyle/>
            <a:p>
              <a:r>
                <a:rPr lang="en-GB" sz="1200" dirty="0">
                  <a:latin typeface="Avenir Next LT Pro" panose="020B0504020202020204" pitchFamily="34" charset="0"/>
                </a:rPr>
                <a:t>To calculate your score for each topic, count the number of ‘Y’s.</a:t>
              </a:r>
            </a:p>
          </p:txBody>
        </p:sp>
        <p:sp>
          <p:nvSpPr>
            <p:cNvPr id="15" name="Google Shape;63;p13">
              <a:extLst>
                <a:ext uri="{FF2B5EF4-FFF2-40B4-BE49-F238E27FC236}">
                  <a16:creationId xmlns:a16="http://schemas.microsoft.com/office/drawing/2014/main" id="{E3CA657E-23DE-AAFF-F9EA-2C18476440B6}"/>
                </a:ext>
              </a:extLst>
            </p:cNvPr>
            <p:cNvSpPr>
              <a:spLocks/>
            </p:cNvSpPr>
            <p:nvPr/>
          </p:nvSpPr>
          <p:spPr>
            <a:xfrm>
              <a:off x="673056" y="4975221"/>
              <a:ext cx="152400" cy="152400"/>
            </a:xfrm>
            <a:prstGeom prst="ellipse">
              <a:avLst/>
            </a:prstGeom>
            <a:solidFill>
              <a:srgbClr val="F6B07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3" name="Group 22">
            <a:extLst>
              <a:ext uri="{FF2B5EF4-FFF2-40B4-BE49-F238E27FC236}">
                <a16:creationId xmlns:a16="http://schemas.microsoft.com/office/drawing/2014/main" id="{C6265279-E66C-8311-58D8-FA63EAE27389}"/>
              </a:ext>
            </a:extLst>
          </p:cNvPr>
          <p:cNvGrpSpPr/>
          <p:nvPr/>
        </p:nvGrpSpPr>
        <p:grpSpPr>
          <a:xfrm>
            <a:off x="673056" y="5235917"/>
            <a:ext cx="5418372" cy="646331"/>
            <a:chOff x="673056" y="5420583"/>
            <a:chExt cx="5418372" cy="646331"/>
          </a:xfrm>
        </p:grpSpPr>
        <p:sp>
          <p:nvSpPr>
            <p:cNvPr id="12" name="TextBox 11">
              <a:extLst>
                <a:ext uri="{FF2B5EF4-FFF2-40B4-BE49-F238E27FC236}">
                  <a16:creationId xmlns:a16="http://schemas.microsoft.com/office/drawing/2014/main" id="{A9E893D9-6049-BCC4-2584-B560AA2D25CE}"/>
                </a:ext>
              </a:extLst>
            </p:cNvPr>
            <p:cNvSpPr txBox="1">
              <a:spLocks/>
            </p:cNvSpPr>
            <p:nvPr/>
          </p:nvSpPr>
          <p:spPr>
            <a:xfrm>
              <a:off x="990702" y="5420583"/>
              <a:ext cx="5100726" cy="646331"/>
            </a:xfrm>
            <a:prstGeom prst="rect">
              <a:avLst/>
            </a:prstGeom>
            <a:noFill/>
          </p:spPr>
          <p:txBody>
            <a:bodyPr wrap="square" rtlCol="0">
              <a:spAutoFit/>
            </a:bodyPr>
            <a:lstStyle/>
            <a:p>
              <a:r>
                <a:rPr lang="en-GB" sz="1200" dirty="0">
                  <a:latin typeface="Avenir Next LT Pro" panose="020B0504020202020204" pitchFamily="34" charset="0"/>
                </a:rPr>
                <a:t>Don’t worry if you have low scores on the Environmental Review, this just means you can make an even greater impact this year. Use the questions in this Review as inspiration!</a:t>
              </a:r>
            </a:p>
          </p:txBody>
        </p:sp>
        <p:sp>
          <p:nvSpPr>
            <p:cNvPr id="16" name="Google Shape;63;p13">
              <a:extLst>
                <a:ext uri="{FF2B5EF4-FFF2-40B4-BE49-F238E27FC236}">
                  <a16:creationId xmlns:a16="http://schemas.microsoft.com/office/drawing/2014/main" id="{BFB233D0-26E1-A088-7452-C2087E6291AB}"/>
                </a:ext>
              </a:extLst>
            </p:cNvPr>
            <p:cNvSpPr>
              <a:spLocks/>
            </p:cNvSpPr>
            <p:nvPr/>
          </p:nvSpPr>
          <p:spPr>
            <a:xfrm>
              <a:off x="673056" y="5667548"/>
              <a:ext cx="152400" cy="152400"/>
            </a:xfrm>
            <a:prstGeom prst="ellipse">
              <a:avLst/>
            </a:prstGeom>
            <a:solidFill>
              <a:srgbClr val="F6B07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8" name="Group 17">
            <a:extLst>
              <a:ext uri="{FF2B5EF4-FFF2-40B4-BE49-F238E27FC236}">
                <a16:creationId xmlns:a16="http://schemas.microsoft.com/office/drawing/2014/main" id="{F4EB5246-347C-66E2-1B5C-5F8A56ED6268}"/>
              </a:ext>
            </a:extLst>
          </p:cNvPr>
          <p:cNvGrpSpPr>
            <a:grpSpLocks/>
          </p:cNvGrpSpPr>
          <p:nvPr/>
        </p:nvGrpSpPr>
        <p:grpSpPr>
          <a:xfrm>
            <a:off x="673056" y="5940000"/>
            <a:ext cx="5418372" cy="461665"/>
            <a:chOff x="673056" y="6590654"/>
            <a:chExt cx="5418372" cy="461665"/>
          </a:xfrm>
        </p:grpSpPr>
        <p:sp>
          <p:nvSpPr>
            <p:cNvPr id="13" name="TextBox 12">
              <a:extLst>
                <a:ext uri="{FF2B5EF4-FFF2-40B4-BE49-F238E27FC236}">
                  <a16:creationId xmlns:a16="http://schemas.microsoft.com/office/drawing/2014/main" id="{7842F75F-17ED-5E99-6FD8-19B0F47CB287}"/>
                </a:ext>
              </a:extLst>
            </p:cNvPr>
            <p:cNvSpPr txBox="1">
              <a:spLocks/>
            </p:cNvSpPr>
            <p:nvPr/>
          </p:nvSpPr>
          <p:spPr>
            <a:xfrm>
              <a:off x="990702" y="6590654"/>
              <a:ext cx="5100726" cy="461665"/>
            </a:xfrm>
            <a:prstGeom prst="rect">
              <a:avLst/>
            </a:prstGeom>
            <a:noFill/>
          </p:spPr>
          <p:txBody>
            <a:bodyPr wrap="square" rtlCol="0">
              <a:spAutoFit/>
            </a:bodyPr>
            <a:lstStyle/>
            <a:p>
              <a:r>
                <a:rPr lang="en-GB" sz="1200" dirty="0">
                  <a:latin typeface="Avenir Next LT Pro" panose="020B0504020202020204" pitchFamily="34" charset="0"/>
                </a:rPr>
                <a:t>Once again, thank you to everyone who submitted suggestions for this year’s Environmental Review, helping us to create the best one yet!</a:t>
              </a:r>
            </a:p>
          </p:txBody>
        </p:sp>
        <p:sp>
          <p:nvSpPr>
            <p:cNvPr id="17" name="Google Shape;63;p13">
              <a:extLst>
                <a:ext uri="{FF2B5EF4-FFF2-40B4-BE49-F238E27FC236}">
                  <a16:creationId xmlns:a16="http://schemas.microsoft.com/office/drawing/2014/main" id="{A70C6549-EF5B-EC2E-1699-5E01B389EFB1}"/>
                </a:ext>
              </a:extLst>
            </p:cNvPr>
            <p:cNvSpPr>
              <a:spLocks/>
            </p:cNvSpPr>
            <p:nvPr/>
          </p:nvSpPr>
          <p:spPr>
            <a:xfrm>
              <a:off x="673056" y="6745286"/>
              <a:ext cx="152400" cy="152400"/>
            </a:xfrm>
            <a:prstGeom prst="ellipse">
              <a:avLst/>
            </a:prstGeom>
            <a:solidFill>
              <a:srgbClr val="F6B07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0" name="Group 29">
            <a:extLst>
              <a:ext uri="{FF2B5EF4-FFF2-40B4-BE49-F238E27FC236}">
                <a16:creationId xmlns:a16="http://schemas.microsoft.com/office/drawing/2014/main" id="{97BA7FB8-2DA5-EF0D-5E88-E7F77118550B}"/>
              </a:ext>
            </a:extLst>
          </p:cNvPr>
          <p:cNvGrpSpPr>
            <a:grpSpLocks/>
          </p:cNvGrpSpPr>
          <p:nvPr/>
        </p:nvGrpSpPr>
        <p:grpSpPr>
          <a:xfrm>
            <a:off x="585756" y="6577291"/>
            <a:ext cx="5686485" cy="2149277"/>
            <a:chOff x="585756" y="6577291"/>
            <a:chExt cx="5686485" cy="2149277"/>
          </a:xfrm>
        </p:grpSpPr>
        <p:sp>
          <p:nvSpPr>
            <p:cNvPr id="27" name="TextBox 26">
              <a:extLst>
                <a:ext uri="{FF2B5EF4-FFF2-40B4-BE49-F238E27FC236}">
                  <a16:creationId xmlns:a16="http://schemas.microsoft.com/office/drawing/2014/main" id="{4D848BE8-49A2-5722-00B1-51E0E64FED9A}"/>
                </a:ext>
              </a:extLst>
            </p:cNvPr>
            <p:cNvSpPr txBox="1">
              <a:spLocks/>
            </p:cNvSpPr>
            <p:nvPr/>
          </p:nvSpPr>
          <p:spPr>
            <a:xfrm>
              <a:off x="673056" y="6746568"/>
              <a:ext cx="5599185" cy="1980000"/>
            </a:xfrm>
            <a:prstGeom prst="rect">
              <a:avLst/>
            </a:prstGeom>
            <a:noFill/>
            <a:ln w="12700">
              <a:solidFill>
                <a:srgbClr val="EA5A0B"/>
              </a:solidFill>
              <a:prstDash val="dash"/>
            </a:ln>
          </p:spPr>
          <p:txBody>
            <a:bodyPr wrap="square" lIns="144000" tIns="216000" rIns="91440" bIns="45720" rtlCol="0" anchor="t">
              <a:noAutofit/>
            </a:bodyPr>
            <a:lstStyle/>
            <a:p>
              <a:r>
                <a:rPr lang="en-GB" sz="1200" dirty="0">
                  <a:latin typeface="Avenir Next LT Pro"/>
                </a:rPr>
                <a:t>Lilleshall Primary School Eco Committee</a:t>
              </a:r>
            </a:p>
            <a:p>
              <a:endParaRPr lang="en-GB" sz="1200" dirty="0">
                <a:latin typeface="Avenir Next LT Pro" panose="020B0504020202020204" pitchFamily="34" charset="0"/>
              </a:endParaRPr>
            </a:p>
            <a:p>
              <a:endParaRPr lang="en-GB" sz="1200" dirty="0">
                <a:latin typeface="Avenir Next LT Pro" panose="020B0504020202020204" pitchFamily="34" charset="0"/>
              </a:endParaRPr>
            </a:p>
          </p:txBody>
        </p:sp>
        <p:sp>
          <p:nvSpPr>
            <p:cNvPr id="28" name="TextBox 27">
              <a:extLst>
                <a:ext uri="{FF2B5EF4-FFF2-40B4-BE49-F238E27FC236}">
                  <a16:creationId xmlns:a16="http://schemas.microsoft.com/office/drawing/2014/main" id="{75584964-4E4B-A69C-920D-1017A21EF251}"/>
                </a:ext>
              </a:extLst>
            </p:cNvPr>
            <p:cNvSpPr txBox="1">
              <a:spLocks/>
            </p:cNvSpPr>
            <p:nvPr/>
          </p:nvSpPr>
          <p:spPr>
            <a:xfrm>
              <a:off x="585756" y="6577291"/>
              <a:ext cx="1593067" cy="338554"/>
            </a:xfrm>
            <a:prstGeom prst="rect">
              <a:avLst/>
            </a:prstGeom>
            <a:solidFill>
              <a:schemeClr val="bg1"/>
            </a:solidFill>
          </p:spPr>
          <p:txBody>
            <a:bodyPr wrap="square" rtlCol="0">
              <a:noAutofit/>
            </a:bodyPr>
            <a:lstStyle/>
            <a:p>
              <a:r>
                <a:rPr lang="en-GB" sz="1600" dirty="0">
                  <a:latin typeface="Avenir Next LT Pro Demi" panose="020B0704020202020204" pitchFamily="34" charset="0"/>
                </a:rPr>
                <a:t>Completed By</a:t>
              </a:r>
            </a:p>
          </p:txBody>
        </p:sp>
      </p:grpSp>
      <p:cxnSp>
        <p:nvCxnSpPr>
          <p:cNvPr id="5" name="Straight Connector 4">
            <a:extLst>
              <a:ext uri="{FF2B5EF4-FFF2-40B4-BE49-F238E27FC236}">
                <a16:creationId xmlns:a16="http://schemas.microsoft.com/office/drawing/2014/main" id="{DE9115F7-1AB8-A976-2EBB-A4A17EA96FD7}"/>
              </a:ext>
            </a:extLst>
          </p:cNvPr>
          <p:cNvCxnSpPr>
            <a:cxnSpLocks/>
          </p:cNvCxnSpPr>
          <p:nvPr/>
        </p:nvCxnSpPr>
        <p:spPr>
          <a:xfrm>
            <a:off x="636900" y="2388549"/>
            <a:ext cx="5105978" cy="0"/>
          </a:xfrm>
          <a:prstGeom prst="line">
            <a:avLst/>
          </a:prstGeom>
          <a:ln w="25400">
            <a:solidFill>
              <a:srgbClr val="EA5A0B"/>
            </a:solidFill>
            <a:prstDash val="solid"/>
          </a:ln>
        </p:spPr>
        <p:style>
          <a:lnRef idx="2">
            <a:schemeClr val="accent1"/>
          </a:lnRef>
          <a:fillRef idx="0">
            <a:schemeClr val="accent1"/>
          </a:fillRef>
          <a:effectRef idx="1">
            <a:schemeClr val="accent1"/>
          </a:effectRef>
          <a:fontRef idx="minor">
            <a:schemeClr val="tx1"/>
          </a:fontRef>
        </p:style>
      </p:cxnSp>
      <p:grpSp>
        <p:nvGrpSpPr>
          <p:cNvPr id="24" name="Group 23">
            <a:extLst>
              <a:ext uri="{FF2B5EF4-FFF2-40B4-BE49-F238E27FC236}">
                <a16:creationId xmlns:a16="http://schemas.microsoft.com/office/drawing/2014/main" id="{9E81EC1F-3546-A28E-6290-995D8F04A469}"/>
              </a:ext>
            </a:extLst>
          </p:cNvPr>
          <p:cNvGrpSpPr/>
          <p:nvPr/>
        </p:nvGrpSpPr>
        <p:grpSpPr>
          <a:xfrm>
            <a:off x="673056" y="4716500"/>
            <a:ext cx="5418372" cy="461665"/>
            <a:chOff x="673056" y="4716500"/>
            <a:chExt cx="5418372" cy="461665"/>
          </a:xfrm>
        </p:grpSpPr>
        <p:sp>
          <p:nvSpPr>
            <p:cNvPr id="3" name="TextBox 2">
              <a:extLst>
                <a:ext uri="{FF2B5EF4-FFF2-40B4-BE49-F238E27FC236}">
                  <a16:creationId xmlns:a16="http://schemas.microsoft.com/office/drawing/2014/main" id="{2559490F-C767-FD1D-F926-7A2310C3FB3E}"/>
                </a:ext>
              </a:extLst>
            </p:cNvPr>
            <p:cNvSpPr txBox="1">
              <a:spLocks/>
            </p:cNvSpPr>
            <p:nvPr/>
          </p:nvSpPr>
          <p:spPr>
            <a:xfrm>
              <a:off x="990702" y="4716500"/>
              <a:ext cx="5100726" cy="461665"/>
            </a:xfrm>
            <a:prstGeom prst="rect">
              <a:avLst/>
            </a:prstGeom>
            <a:noFill/>
          </p:spPr>
          <p:txBody>
            <a:bodyPr wrap="square" rtlCol="0">
              <a:spAutoFit/>
            </a:bodyPr>
            <a:lstStyle/>
            <a:p>
              <a:r>
                <a:rPr lang="en-GB" sz="1200" dirty="0">
                  <a:latin typeface="Avenir Next LT Pro" panose="020B0504020202020204" pitchFamily="34" charset="0"/>
                </a:rPr>
                <a:t>At the end of every section there is a space to write down your thoughts and ideas for that topic. </a:t>
              </a:r>
            </a:p>
          </p:txBody>
        </p:sp>
        <p:sp>
          <p:nvSpPr>
            <p:cNvPr id="6" name="Google Shape;63;p13">
              <a:extLst>
                <a:ext uri="{FF2B5EF4-FFF2-40B4-BE49-F238E27FC236}">
                  <a16:creationId xmlns:a16="http://schemas.microsoft.com/office/drawing/2014/main" id="{F0F2CEA0-FC1C-07F4-21AE-0A7AEDB35F6C}"/>
                </a:ext>
              </a:extLst>
            </p:cNvPr>
            <p:cNvSpPr>
              <a:spLocks/>
            </p:cNvSpPr>
            <p:nvPr/>
          </p:nvSpPr>
          <p:spPr>
            <a:xfrm>
              <a:off x="673056" y="4871132"/>
              <a:ext cx="152400" cy="152400"/>
            </a:xfrm>
            <a:prstGeom prst="ellipse">
              <a:avLst/>
            </a:prstGeom>
            <a:solidFill>
              <a:srgbClr val="F6B07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extLst>
      <p:ext uri="{BB962C8B-B14F-4D97-AF65-F5344CB8AC3E}">
        <p14:creationId xmlns:p14="http://schemas.microsoft.com/office/powerpoint/2010/main" val="37430496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1865DBD0-1695-94F5-3595-A66FDCD56207}"/>
              </a:ext>
            </a:extLst>
          </p:cNvPr>
          <p:cNvGrpSpPr>
            <a:grpSpLocks noGrp="1" noUngrp="1" noRot="1" noMove="1" noResize="1"/>
          </p:cNvGrpSpPr>
          <p:nvPr/>
        </p:nvGrpSpPr>
        <p:grpSpPr>
          <a:xfrm>
            <a:off x="504824" y="856800"/>
            <a:ext cx="6286200" cy="1191842"/>
            <a:chOff x="504824" y="856800"/>
            <a:chExt cx="6286200" cy="1191842"/>
          </a:xfrm>
        </p:grpSpPr>
        <p:sp>
          <p:nvSpPr>
            <p:cNvPr id="4" name="Google Shape;70;p14">
              <a:extLst>
                <a:ext uri="{FF2B5EF4-FFF2-40B4-BE49-F238E27FC236}">
                  <a16:creationId xmlns:a16="http://schemas.microsoft.com/office/drawing/2014/main" id="{5C377974-2885-9846-7E0A-8AD4B5246D76}"/>
                </a:ext>
              </a:extLst>
            </p:cNvPr>
            <p:cNvSpPr txBox="1">
              <a:spLocks noGrp="1" noRot="1" noMove="1" noResize="1" noEditPoints="1" noAdjustHandles="1" noChangeArrowheads="1" noChangeShapeType="1"/>
            </p:cNvSpPr>
            <p:nvPr/>
          </p:nvSpPr>
          <p:spPr>
            <a:xfrm>
              <a:off x="504824" y="856800"/>
              <a:ext cx="6286200" cy="9234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4800" dirty="0">
                  <a:latin typeface="Avenir Next LT Pro Demi" panose="020F0502020204030204" pitchFamily="34" charset="0"/>
                </a:rPr>
                <a:t>Biodiversity</a:t>
              </a:r>
              <a:endParaRPr sz="4800" dirty="0">
                <a:latin typeface="Avenir Next LT Pro Demi" panose="020F0502020204030204" pitchFamily="34" charset="0"/>
              </a:endParaRPr>
            </a:p>
          </p:txBody>
        </p:sp>
        <p:grpSp>
          <p:nvGrpSpPr>
            <p:cNvPr id="9" name="Group 8">
              <a:extLst>
                <a:ext uri="{FF2B5EF4-FFF2-40B4-BE49-F238E27FC236}">
                  <a16:creationId xmlns:a16="http://schemas.microsoft.com/office/drawing/2014/main" id="{3B8043E7-D70F-D8CE-48E9-00E2859D16B7}"/>
                </a:ext>
              </a:extLst>
            </p:cNvPr>
            <p:cNvGrpSpPr>
              <a:grpSpLocks noGrp="1" noUngrp="1" noRot="1" noMove="1" noResize="1"/>
            </p:cNvGrpSpPr>
            <p:nvPr/>
          </p:nvGrpSpPr>
          <p:grpSpPr>
            <a:xfrm>
              <a:off x="636900" y="1679310"/>
              <a:ext cx="5867239" cy="369332"/>
              <a:chOff x="636900" y="2151492"/>
              <a:chExt cx="5867239" cy="369332"/>
            </a:xfrm>
          </p:grpSpPr>
          <p:sp>
            <p:nvSpPr>
              <p:cNvPr id="5" name="TextBox 4">
                <a:extLst>
                  <a:ext uri="{FF2B5EF4-FFF2-40B4-BE49-F238E27FC236}">
                    <a16:creationId xmlns:a16="http://schemas.microsoft.com/office/drawing/2014/main" id="{6C8BBF6A-A254-B29A-EE83-8944588F4FA8}"/>
                  </a:ext>
                </a:extLst>
              </p:cNvPr>
              <p:cNvSpPr txBox="1">
                <a:spLocks noGrp="1" noRot="1" noMove="1" noResize="1" noEditPoints="1" noAdjustHandles="1" noChangeArrowheads="1" noChangeShapeType="1"/>
              </p:cNvSpPr>
              <p:nvPr/>
            </p:nvSpPr>
            <p:spPr>
              <a:xfrm>
                <a:off x="5654026" y="2151492"/>
                <a:ext cx="850113" cy="369332"/>
              </a:xfrm>
              <a:prstGeom prst="rect">
                <a:avLst/>
              </a:prstGeom>
              <a:noFill/>
            </p:spPr>
            <p:txBody>
              <a:bodyPr wrap="square" rtlCol="0">
                <a:spAutoFit/>
              </a:bodyPr>
              <a:lstStyle/>
              <a:p>
                <a:pPr algn="ctr"/>
                <a:r>
                  <a:rPr lang="en-GB">
                    <a:latin typeface="Avenir Next LT Pro" panose="020B0504020202020204" pitchFamily="34" charset="0"/>
                  </a:rPr>
                  <a:t>Y/N</a:t>
                </a:r>
              </a:p>
            </p:txBody>
          </p:sp>
          <p:cxnSp>
            <p:nvCxnSpPr>
              <p:cNvPr id="6" name="Straight Connector 5">
                <a:extLst>
                  <a:ext uri="{FF2B5EF4-FFF2-40B4-BE49-F238E27FC236}">
                    <a16:creationId xmlns:a16="http://schemas.microsoft.com/office/drawing/2014/main" id="{4B16AF49-10CC-09E4-4F40-C6E081629191}"/>
                  </a:ext>
                </a:extLst>
              </p:cNvPr>
              <p:cNvCxnSpPr>
                <a:cxnSpLocks noGrp="1" noRot="1" noMove="1" noResize="1" noEditPoints="1" noAdjustHandles="1" noChangeArrowheads="1" noChangeShapeType="1"/>
              </p:cNvCxnSpPr>
              <p:nvPr/>
            </p:nvCxnSpPr>
            <p:spPr>
              <a:xfrm>
                <a:off x="636900" y="2336158"/>
                <a:ext cx="5105978" cy="0"/>
              </a:xfrm>
              <a:prstGeom prst="line">
                <a:avLst/>
              </a:prstGeom>
              <a:ln w="25400">
                <a:solidFill>
                  <a:srgbClr val="EA5A0B"/>
                </a:solidFill>
                <a:prstDash val="solid"/>
              </a:ln>
            </p:spPr>
            <p:style>
              <a:lnRef idx="2">
                <a:schemeClr val="accent1"/>
              </a:lnRef>
              <a:fillRef idx="0">
                <a:schemeClr val="accent1"/>
              </a:fillRef>
              <a:effectRef idx="1">
                <a:schemeClr val="accent1"/>
              </a:effectRef>
              <a:fontRef idx="minor">
                <a:schemeClr val="tx1"/>
              </a:fontRef>
            </p:style>
          </p:cxnSp>
        </p:grpSp>
      </p:grpSp>
      <p:grpSp>
        <p:nvGrpSpPr>
          <p:cNvPr id="2" name="Group 1">
            <a:extLst>
              <a:ext uri="{FF2B5EF4-FFF2-40B4-BE49-F238E27FC236}">
                <a16:creationId xmlns:a16="http://schemas.microsoft.com/office/drawing/2014/main" id="{9C6A0726-2428-2583-7DEF-979EC18779A2}"/>
              </a:ext>
            </a:extLst>
          </p:cNvPr>
          <p:cNvGrpSpPr>
            <a:grpSpLocks noGrp="1" noUngrp="1" noRot="1" noMove="1" noResize="1"/>
          </p:cNvGrpSpPr>
          <p:nvPr/>
        </p:nvGrpSpPr>
        <p:grpSpPr>
          <a:xfrm>
            <a:off x="504824" y="2233393"/>
            <a:ext cx="5848351" cy="738633"/>
            <a:chOff x="504824" y="2594063"/>
            <a:chExt cx="5848351" cy="738633"/>
          </a:xfrm>
        </p:grpSpPr>
        <p:sp>
          <p:nvSpPr>
            <p:cNvPr id="10" name="Google Shape;71;p14">
              <a:extLst>
                <a:ext uri="{FF2B5EF4-FFF2-40B4-BE49-F238E27FC236}">
                  <a16:creationId xmlns:a16="http://schemas.microsoft.com/office/drawing/2014/main" id="{5472BD31-91B6-CAD3-4A79-AC5CF27E9E9E}"/>
                </a:ext>
              </a:extLst>
            </p:cNvPr>
            <p:cNvSpPr txBox="1">
              <a:spLocks noGrp="1" noRot="1" noMove="1" noResize="1" noEditPoints="1" noAdjustHandles="1" noChangeArrowheads="1" noChangeShapeType="1"/>
            </p:cNvSpPr>
            <p:nvPr/>
          </p:nvSpPr>
          <p:spPr>
            <a:xfrm>
              <a:off x="1024201" y="2594063"/>
              <a:ext cx="4692116" cy="738633"/>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Do your grounds provide habitats and/or facilities to encourage insect life? For example, bug hotels, bee baths, log piles, rock piles, or leaf piles.</a:t>
              </a:r>
              <a:endParaRPr sz="1200" dirty="0">
                <a:solidFill>
                  <a:schemeClr val="dk1"/>
                </a:solidFill>
                <a:latin typeface="Avenir Next LT Pro" panose="020B0504020202020204" pitchFamily="34" charset="0"/>
              </a:endParaRPr>
            </a:p>
          </p:txBody>
        </p:sp>
        <p:pic>
          <p:nvPicPr>
            <p:cNvPr id="11" name="Google Shape;72;p14">
              <a:extLst>
                <a:ext uri="{FF2B5EF4-FFF2-40B4-BE49-F238E27FC236}">
                  <a16:creationId xmlns:a16="http://schemas.microsoft.com/office/drawing/2014/main" id="{BEA799A0-7639-AA23-2051-B469A1247546}"/>
                </a:ext>
              </a:extLst>
            </p:cNvPr>
            <p:cNvPicPr preferRelativeResize="0">
              <a:picLocks noGrp="1" noRot="1" noMove="1" noResize="1" noEditPoints="1" noAdjustHandles="1" noChangeArrowheads="1" noChangeShapeType="1" noCrop="1"/>
            </p:cNvPicPr>
            <p:nvPr/>
          </p:nvPicPr>
          <p:blipFill>
            <a:blip r:embed="rId3">
              <a:alphaModFix/>
            </a:blip>
            <a:stretch>
              <a:fillRect/>
            </a:stretch>
          </p:blipFill>
          <p:spPr>
            <a:xfrm>
              <a:off x="504824" y="2750052"/>
              <a:ext cx="422519" cy="426654"/>
            </a:xfrm>
            <a:prstGeom prst="rect">
              <a:avLst/>
            </a:prstGeom>
            <a:noFill/>
            <a:ln>
              <a:noFill/>
            </a:ln>
          </p:spPr>
        </p:pic>
        <p:sp>
          <p:nvSpPr>
            <p:cNvPr id="13" name="Oval 12">
              <a:extLst>
                <a:ext uri="{FF2B5EF4-FFF2-40B4-BE49-F238E27FC236}">
                  <a16:creationId xmlns:a16="http://schemas.microsoft.com/office/drawing/2014/main" id="{89FA0795-6EA3-6B31-2E53-DB132CAE0FB5}"/>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a:extLst>
                <a:ext uri="{FF2B5EF4-FFF2-40B4-BE49-F238E27FC236}">
                  <a16:creationId xmlns:a16="http://schemas.microsoft.com/office/drawing/2014/main" id="{05BE0FB5-9E1D-F973-BF5E-86D2AD6DB1C9}"/>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nvGrpSpPr>
          <p:cNvPr id="25" name="Group 24">
            <a:extLst>
              <a:ext uri="{FF2B5EF4-FFF2-40B4-BE49-F238E27FC236}">
                <a16:creationId xmlns:a16="http://schemas.microsoft.com/office/drawing/2014/main" id="{56327F9B-AD87-8683-5101-B24DCA32BE40}"/>
              </a:ext>
            </a:extLst>
          </p:cNvPr>
          <p:cNvGrpSpPr>
            <a:grpSpLocks noGrp="1" noUngrp="1" noRot="1" noMove="1" noResize="1"/>
          </p:cNvGrpSpPr>
          <p:nvPr/>
        </p:nvGrpSpPr>
        <p:grpSpPr>
          <a:xfrm>
            <a:off x="504824" y="3306599"/>
            <a:ext cx="5847371" cy="738633"/>
            <a:chOff x="505804" y="3517446"/>
            <a:chExt cx="5847371" cy="738633"/>
          </a:xfrm>
        </p:grpSpPr>
        <p:sp>
          <p:nvSpPr>
            <p:cNvPr id="19" name="Google Shape;71;p14">
              <a:extLst>
                <a:ext uri="{FF2B5EF4-FFF2-40B4-BE49-F238E27FC236}">
                  <a16:creationId xmlns:a16="http://schemas.microsoft.com/office/drawing/2014/main" id="{FA39626A-C835-AA39-A831-9C81CB93387A}"/>
                </a:ext>
              </a:extLst>
            </p:cNvPr>
            <p:cNvSpPr txBox="1">
              <a:spLocks noGrp="1" noRot="1" noMove="1" noResize="1" noEditPoints="1" noAdjustHandles="1" noChangeArrowheads="1" noChangeShapeType="1"/>
            </p:cNvSpPr>
            <p:nvPr/>
          </p:nvSpPr>
          <p:spPr>
            <a:xfrm>
              <a:off x="1024201" y="3517446"/>
              <a:ext cx="4692116" cy="738633"/>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Do your grounds provide homes and support for birds and animals? For example, bird houses, bat boxes, hedgehog highways, or bird baths.</a:t>
              </a:r>
              <a:endParaRPr sz="1200" dirty="0">
                <a:solidFill>
                  <a:schemeClr val="dk1"/>
                </a:solidFill>
                <a:latin typeface="Avenir Next LT Pro" panose="020B0504020202020204" pitchFamily="34" charset="0"/>
              </a:endParaRPr>
            </a:p>
          </p:txBody>
        </p:sp>
        <p:pic>
          <p:nvPicPr>
            <p:cNvPr id="20" name="Google Shape;72;p14">
              <a:extLst>
                <a:ext uri="{FF2B5EF4-FFF2-40B4-BE49-F238E27FC236}">
                  <a16:creationId xmlns:a16="http://schemas.microsoft.com/office/drawing/2014/main" id="{1A83B809-90BC-CB99-7AA9-72E5E35D5A50}"/>
                </a:ext>
              </a:extLst>
            </p:cNvPr>
            <p:cNvPicPr preferRelativeResize="0">
              <a:picLocks noGrp="1" noRot="1" noMove="1" noResize="1" noEditPoints="1" noAdjustHandles="1" noChangeArrowheads="1" noChangeShapeType="1" noCrop="1"/>
            </p:cNvPicPr>
            <p:nvPr/>
          </p:nvPicPr>
          <p:blipFill>
            <a:blip r:embed="rId4">
              <a:extLst>
                <a:ext uri="{28A0092B-C50C-407E-A947-70E740481C1C}">
                  <a14:useLocalDpi xmlns:a14="http://schemas.microsoft.com/office/drawing/2010/main" val="0"/>
                </a:ext>
              </a:extLst>
            </a:blip>
            <a:srcRect/>
            <a:stretch/>
          </p:blipFill>
          <p:spPr>
            <a:xfrm>
              <a:off x="505804" y="3673435"/>
              <a:ext cx="420558" cy="426654"/>
            </a:xfrm>
            <a:prstGeom prst="rect">
              <a:avLst/>
            </a:prstGeom>
            <a:noFill/>
            <a:ln>
              <a:noFill/>
            </a:ln>
          </p:spPr>
        </p:pic>
        <p:grpSp>
          <p:nvGrpSpPr>
            <p:cNvPr id="21" name="Group 20">
              <a:extLst>
                <a:ext uri="{FF2B5EF4-FFF2-40B4-BE49-F238E27FC236}">
                  <a16:creationId xmlns:a16="http://schemas.microsoft.com/office/drawing/2014/main" id="{714E9A5C-B65B-0A40-3231-76ED86379A56}"/>
                </a:ext>
              </a:extLst>
            </p:cNvPr>
            <p:cNvGrpSpPr>
              <a:grpSpLocks noGrp="1" noUngrp="1" noRot="1" noMove="1" noResize="1"/>
            </p:cNvGrpSpPr>
            <p:nvPr/>
          </p:nvGrpSpPr>
          <p:grpSpPr>
            <a:xfrm>
              <a:off x="5813175" y="3616762"/>
              <a:ext cx="540000" cy="540000"/>
              <a:chOff x="5813175" y="2693379"/>
              <a:chExt cx="540000" cy="540000"/>
            </a:xfrm>
          </p:grpSpPr>
          <p:sp>
            <p:nvSpPr>
              <p:cNvPr id="22" name="Oval 21">
                <a:extLst>
                  <a:ext uri="{FF2B5EF4-FFF2-40B4-BE49-F238E27FC236}">
                    <a16:creationId xmlns:a16="http://schemas.microsoft.com/office/drawing/2014/main" id="{B099835C-F518-59DF-6DDD-B18B9EE7D74D}"/>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TextBox 22">
                <a:extLst>
                  <a:ext uri="{FF2B5EF4-FFF2-40B4-BE49-F238E27FC236}">
                    <a16:creationId xmlns:a16="http://schemas.microsoft.com/office/drawing/2014/main" id="{5DBF6429-E5F9-0D2D-BF0C-27F85411AFCC}"/>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grpSp>
        <p:nvGrpSpPr>
          <p:cNvPr id="62" name="Group 61">
            <a:extLst>
              <a:ext uri="{FF2B5EF4-FFF2-40B4-BE49-F238E27FC236}">
                <a16:creationId xmlns:a16="http://schemas.microsoft.com/office/drawing/2014/main" id="{0FA31529-9F5A-6512-5F31-CBBCF0FEE6F2}"/>
              </a:ext>
            </a:extLst>
          </p:cNvPr>
          <p:cNvGrpSpPr>
            <a:grpSpLocks noGrp="1" noUngrp="1" noRot="1" noMove="1" noResize="1"/>
          </p:cNvGrpSpPr>
          <p:nvPr/>
        </p:nvGrpSpPr>
        <p:grpSpPr>
          <a:xfrm>
            <a:off x="504824" y="4379805"/>
            <a:ext cx="5847371" cy="553968"/>
            <a:chOff x="504824" y="4553629"/>
            <a:chExt cx="5847371" cy="553968"/>
          </a:xfrm>
        </p:grpSpPr>
        <p:sp>
          <p:nvSpPr>
            <p:cNvPr id="27" name="Google Shape;71;p14">
              <a:extLst>
                <a:ext uri="{FF2B5EF4-FFF2-40B4-BE49-F238E27FC236}">
                  <a16:creationId xmlns:a16="http://schemas.microsoft.com/office/drawing/2014/main" id="{8F625DC4-5EC6-37EC-A925-895F6115E1AD}"/>
                </a:ext>
              </a:extLst>
            </p:cNvPr>
            <p:cNvSpPr txBox="1">
              <a:spLocks noGrp="1" noRot="1" noMove="1" noResize="1" noEditPoints="1" noAdjustHandles="1" noChangeArrowheads="1" noChangeShapeType="1"/>
            </p:cNvSpPr>
            <p:nvPr/>
          </p:nvSpPr>
          <p:spPr>
            <a:xfrm>
              <a:off x="1023221" y="4553629"/>
              <a:ext cx="4692116" cy="553968"/>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Do your grounds have bird, or other animal feeders and are they checked and topped up regularly?</a:t>
              </a:r>
              <a:endParaRPr sz="1200">
                <a:solidFill>
                  <a:schemeClr val="dk1"/>
                </a:solidFill>
                <a:latin typeface="Avenir Next LT Pro" panose="020B0504020202020204" pitchFamily="34" charset="0"/>
              </a:endParaRPr>
            </a:p>
          </p:txBody>
        </p:sp>
        <p:pic>
          <p:nvPicPr>
            <p:cNvPr id="28" name="Google Shape;72;p14">
              <a:extLst>
                <a:ext uri="{FF2B5EF4-FFF2-40B4-BE49-F238E27FC236}">
                  <a16:creationId xmlns:a16="http://schemas.microsoft.com/office/drawing/2014/main" id="{6CFE47BC-D95B-B0D7-DF59-28605D4C1281}"/>
                </a:ext>
              </a:extLst>
            </p:cNvPr>
            <p:cNvPicPr preferRelativeResize="0">
              <a:picLocks noGrp="1" noRot="1" noMove="1" noResize="1" noEditPoints="1" noAdjustHandles="1" noChangeArrowheads="1" noChangeShapeType="1" noCrop="1"/>
            </p:cNvPicPr>
            <p:nvPr/>
          </p:nvPicPr>
          <p:blipFill>
            <a:blip r:embed="rId5">
              <a:extLst>
                <a:ext uri="{28A0092B-C50C-407E-A947-70E740481C1C}">
                  <a14:useLocalDpi xmlns:a14="http://schemas.microsoft.com/office/drawing/2010/main" val="0"/>
                </a:ext>
              </a:extLst>
            </a:blip>
            <a:srcRect/>
            <a:stretch/>
          </p:blipFill>
          <p:spPr>
            <a:xfrm>
              <a:off x="504824" y="4617287"/>
              <a:ext cx="420558" cy="426653"/>
            </a:xfrm>
            <a:prstGeom prst="rect">
              <a:avLst/>
            </a:prstGeom>
            <a:noFill/>
            <a:ln>
              <a:noFill/>
            </a:ln>
          </p:spPr>
        </p:pic>
        <p:grpSp>
          <p:nvGrpSpPr>
            <p:cNvPr id="29" name="Group 28">
              <a:extLst>
                <a:ext uri="{FF2B5EF4-FFF2-40B4-BE49-F238E27FC236}">
                  <a16:creationId xmlns:a16="http://schemas.microsoft.com/office/drawing/2014/main" id="{2A1C69D5-A1A2-80B6-D8E1-8EBCFE1616EB}"/>
                </a:ext>
              </a:extLst>
            </p:cNvPr>
            <p:cNvGrpSpPr>
              <a:grpSpLocks noGrp="1" noUngrp="1" noRot="1" noMove="1" noResize="1"/>
            </p:cNvGrpSpPr>
            <p:nvPr/>
          </p:nvGrpSpPr>
          <p:grpSpPr>
            <a:xfrm>
              <a:off x="5812195" y="4560613"/>
              <a:ext cx="540000" cy="540000"/>
              <a:chOff x="5813175" y="2693379"/>
              <a:chExt cx="540000" cy="540000"/>
            </a:xfrm>
          </p:grpSpPr>
          <p:sp>
            <p:nvSpPr>
              <p:cNvPr id="30" name="Oval 29">
                <a:extLst>
                  <a:ext uri="{FF2B5EF4-FFF2-40B4-BE49-F238E27FC236}">
                    <a16:creationId xmlns:a16="http://schemas.microsoft.com/office/drawing/2014/main" id="{F3E21F80-DFFD-4486-AE39-23441C31EA86}"/>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TextBox 30">
                <a:extLst>
                  <a:ext uri="{FF2B5EF4-FFF2-40B4-BE49-F238E27FC236}">
                    <a16:creationId xmlns:a16="http://schemas.microsoft.com/office/drawing/2014/main" id="{700612CE-41D5-39E3-7127-3FDEC5B2DDF6}"/>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grpSp>
        <p:nvGrpSpPr>
          <p:cNvPr id="64" name="Group 63">
            <a:extLst>
              <a:ext uri="{FF2B5EF4-FFF2-40B4-BE49-F238E27FC236}">
                <a16:creationId xmlns:a16="http://schemas.microsoft.com/office/drawing/2014/main" id="{2732EBAE-C73C-1CDA-D942-5E27C0DFF7FD}"/>
              </a:ext>
            </a:extLst>
          </p:cNvPr>
          <p:cNvGrpSpPr>
            <a:grpSpLocks noGrp="1" noUngrp="1" noRot="1" noMove="1" noResize="1"/>
          </p:cNvGrpSpPr>
          <p:nvPr/>
        </p:nvGrpSpPr>
        <p:grpSpPr>
          <a:xfrm>
            <a:off x="504824" y="6156887"/>
            <a:ext cx="5847371" cy="553968"/>
            <a:chOff x="504824" y="6112465"/>
            <a:chExt cx="5847371" cy="553968"/>
          </a:xfrm>
        </p:grpSpPr>
        <p:sp>
          <p:nvSpPr>
            <p:cNvPr id="39" name="Google Shape;71;p14">
              <a:extLst>
                <a:ext uri="{FF2B5EF4-FFF2-40B4-BE49-F238E27FC236}">
                  <a16:creationId xmlns:a16="http://schemas.microsoft.com/office/drawing/2014/main" id="{7A9E2C8F-69EB-2273-77C4-E988D7B498D2}"/>
                </a:ext>
              </a:extLst>
            </p:cNvPr>
            <p:cNvSpPr txBox="1">
              <a:spLocks noGrp="1" noRot="1" noMove="1" noResize="1" noEditPoints="1" noAdjustHandles="1" noChangeArrowheads="1" noChangeShapeType="1"/>
            </p:cNvSpPr>
            <p:nvPr/>
          </p:nvSpPr>
          <p:spPr>
            <a:xfrm>
              <a:off x="1023221" y="6112465"/>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Are plants in your grounds chosen specifically to support biodiversity? For example, bee-friendly lavender.</a:t>
              </a:r>
              <a:endParaRPr sz="1200" dirty="0">
                <a:solidFill>
                  <a:schemeClr val="dk1"/>
                </a:solidFill>
                <a:latin typeface="Avenir Next LT Pro" panose="020B0504020202020204" pitchFamily="34" charset="0"/>
              </a:endParaRPr>
            </a:p>
          </p:txBody>
        </p:sp>
        <p:pic>
          <p:nvPicPr>
            <p:cNvPr id="40" name="Google Shape;72;p14">
              <a:extLst>
                <a:ext uri="{FF2B5EF4-FFF2-40B4-BE49-F238E27FC236}">
                  <a16:creationId xmlns:a16="http://schemas.microsoft.com/office/drawing/2014/main" id="{F920601A-3192-B76E-187C-444B9C041030}"/>
                </a:ext>
              </a:extLst>
            </p:cNvPr>
            <p:cNvPicPr preferRelativeResize="0">
              <a:picLocks noGrp="1" noRot="1" noMove="1" noResize="1" noEditPoints="1" noAdjustHandles="1" noChangeArrowheads="1" noChangeShapeType="1" noCrop="1"/>
            </p:cNvPicPr>
            <p:nvPr/>
          </p:nvPicPr>
          <p:blipFill>
            <a:blip r:embed="rId6">
              <a:extLst>
                <a:ext uri="{28A0092B-C50C-407E-A947-70E740481C1C}">
                  <a14:useLocalDpi xmlns:a14="http://schemas.microsoft.com/office/drawing/2010/main" val="0"/>
                </a:ext>
              </a:extLst>
            </a:blip>
            <a:srcRect/>
            <a:stretch/>
          </p:blipFill>
          <p:spPr>
            <a:xfrm>
              <a:off x="504824" y="6176123"/>
              <a:ext cx="420557" cy="426653"/>
            </a:xfrm>
            <a:prstGeom prst="rect">
              <a:avLst/>
            </a:prstGeom>
            <a:noFill/>
            <a:ln>
              <a:noFill/>
            </a:ln>
          </p:spPr>
        </p:pic>
        <p:grpSp>
          <p:nvGrpSpPr>
            <p:cNvPr id="41" name="Group 40">
              <a:extLst>
                <a:ext uri="{FF2B5EF4-FFF2-40B4-BE49-F238E27FC236}">
                  <a16:creationId xmlns:a16="http://schemas.microsoft.com/office/drawing/2014/main" id="{C480BD4D-595F-FCF9-509C-057B95C5D6C5}"/>
                </a:ext>
              </a:extLst>
            </p:cNvPr>
            <p:cNvGrpSpPr>
              <a:grpSpLocks noGrp="1" noUngrp="1" noRot="1" noMove="1" noResize="1"/>
            </p:cNvGrpSpPr>
            <p:nvPr/>
          </p:nvGrpSpPr>
          <p:grpSpPr>
            <a:xfrm>
              <a:off x="5812195" y="6119449"/>
              <a:ext cx="540000" cy="540000"/>
              <a:chOff x="5813175" y="2693379"/>
              <a:chExt cx="540000" cy="540000"/>
            </a:xfrm>
          </p:grpSpPr>
          <p:sp>
            <p:nvSpPr>
              <p:cNvPr id="42" name="Oval 41">
                <a:extLst>
                  <a:ext uri="{FF2B5EF4-FFF2-40B4-BE49-F238E27FC236}">
                    <a16:creationId xmlns:a16="http://schemas.microsoft.com/office/drawing/2014/main" id="{757747D4-4541-D1C5-CB00-AAEF000DD249}"/>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TextBox 42">
                <a:extLst>
                  <a:ext uri="{FF2B5EF4-FFF2-40B4-BE49-F238E27FC236}">
                    <a16:creationId xmlns:a16="http://schemas.microsoft.com/office/drawing/2014/main" id="{B39C3EE4-ED68-6AF3-EE2C-0566EB463176}"/>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grpSp>
        <p:nvGrpSpPr>
          <p:cNvPr id="63" name="Group 62">
            <a:extLst>
              <a:ext uri="{FF2B5EF4-FFF2-40B4-BE49-F238E27FC236}">
                <a16:creationId xmlns:a16="http://schemas.microsoft.com/office/drawing/2014/main" id="{03E43B5F-D6A7-90A5-CBEB-50D2D0259BA7}"/>
              </a:ext>
            </a:extLst>
          </p:cNvPr>
          <p:cNvGrpSpPr>
            <a:grpSpLocks noGrp="1" noUngrp="1" noRot="1" noMove="1" noResize="1"/>
          </p:cNvGrpSpPr>
          <p:nvPr/>
        </p:nvGrpSpPr>
        <p:grpSpPr>
          <a:xfrm>
            <a:off x="504824" y="5268346"/>
            <a:ext cx="5847371" cy="553968"/>
            <a:chOff x="504824" y="5243533"/>
            <a:chExt cx="5847371" cy="553968"/>
          </a:xfrm>
        </p:grpSpPr>
        <p:sp>
          <p:nvSpPr>
            <p:cNvPr id="45" name="Google Shape;71;p14">
              <a:extLst>
                <a:ext uri="{FF2B5EF4-FFF2-40B4-BE49-F238E27FC236}">
                  <a16:creationId xmlns:a16="http://schemas.microsoft.com/office/drawing/2014/main" id="{A7B6DEB0-3A25-1509-BD34-A7CC29CAC2A1}"/>
                </a:ext>
              </a:extLst>
            </p:cNvPr>
            <p:cNvSpPr txBox="1">
              <a:spLocks noGrp="1" noRot="1" noMove="1" noResize="1" noEditPoints="1" noAdjustHandles="1" noChangeArrowheads="1" noChangeShapeType="1"/>
            </p:cNvSpPr>
            <p:nvPr/>
          </p:nvSpPr>
          <p:spPr>
            <a:xfrm>
              <a:off x="1023221" y="5243533"/>
              <a:ext cx="4692116" cy="553968"/>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Do your grounds have any dedicated wildflower, meadow, wildlife corridor, or rewilding areas to support biodiversity?</a:t>
              </a:r>
              <a:endParaRPr sz="1200">
                <a:solidFill>
                  <a:schemeClr val="dk1"/>
                </a:solidFill>
                <a:latin typeface="Avenir Next LT Pro" panose="020B0504020202020204" pitchFamily="34" charset="0"/>
              </a:endParaRPr>
            </a:p>
          </p:txBody>
        </p:sp>
        <p:pic>
          <p:nvPicPr>
            <p:cNvPr id="46" name="Google Shape;72;p14">
              <a:extLst>
                <a:ext uri="{FF2B5EF4-FFF2-40B4-BE49-F238E27FC236}">
                  <a16:creationId xmlns:a16="http://schemas.microsoft.com/office/drawing/2014/main" id="{C3621724-892B-E26F-89F4-4F92C0E70CCF}"/>
                </a:ext>
              </a:extLst>
            </p:cNvPr>
            <p:cNvPicPr preferRelativeResize="0">
              <a:picLocks noGrp="1" noRot="1" noMove="1" noResize="1" noEditPoints="1" noAdjustHandles="1" noChangeArrowheads="1" noChangeShapeType="1" noCrop="1"/>
            </p:cNvPicPr>
            <p:nvPr/>
          </p:nvPicPr>
          <p:blipFill>
            <a:blip r:embed="rId7">
              <a:extLst>
                <a:ext uri="{28A0092B-C50C-407E-A947-70E740481C1C}">
                  <a14:useLocalDpi xmlns:a14="http://schemas.microsoft.com/office/drawing/2010/main" val="0"/>
                </a:ext>
              </a:extLst>
            </a:blip>
            <a:srcRect/>
            <a:stretch/>
          </p:blipFill>
          <p:spPr>
            <a:xfrm>
              <a:off x="504824" y="5310238"/>
              <a:ext cx="420558" cy="420558"/>
            </a:xfrm>
            <a:prstGeom prst="rect">
              <a:avLst/>
            </a:prstGeom>
            <a:noFill/>
            <a:ln>
              <a:noFill/>
            </a:ln>
          </p:spPr>
        </p:pic>
        <p:grpSp>
          <p:nvGrpSpPr>
            <p:cNvPr id="47" name="Group 46">
              <a:extLst>
                <a:ext uri="{FF2B5EF4-FFF2-40B4-BE49-F238E27FC236}">
                  <a16:creationId xmlns:a16="http://schemas.microsoft.com/office/drawing/2014/main" id="{1BAB8BCE-3B70-D5C7-5DEF-B169E12E0E60}"/>
                </a:ext>
              </a:extLst>
            </p:cNvPr>
            <p:cNvGrpSpPr>
              <a:grpSpLocks noGrp="1" noUngrp="1" noRot="1" noMove="1" noResize="1"/>
            </p:cNvGrpSpPr>
            <p:nvPr/>
          </p:nvGrpSpPr>
          <p:grpSpPr>
            <a:xfrm>
              <a:off x="5812195" y="5250517"/>
              <a:ext cx="540000" cy="540000"/>
              <a:chOff x="5813175" y="2693379"/>
              <a:chExt cx="540000" cy="540000"/>
            </a:xfrm>
          </p:grpSpPr>
          <p:sp>
            <p:nvSpPr>
              <p:cNvPr id="48" name="Oval 47">
                <a:extLst>
                  <a:ext uri="{FF2B5EF4-FFF2-40B4-BE49-F238E27FC236}">
                    <a16:creationId xmlns:a16="http://schemas.microsoft.com/office/drawing/2014/main" id="{343CCB55-69D4-6191-3F13-CEA24DBC25A1}"/>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TextBox 48">
                <a:extLst>
                  <a:ext uri="{FF2B5EF4-FFF2-40B4-BE49-F238E27FC236}">
                    <a16:creationId xmlns:a16="http://schemas.microsoft.com/office/drawing/2014/main" id="{ACB3C466-B69B-9E7A-AB6A-6DE9A530A5B8}"/>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grpSp>
        <p:nvGrpSpPr>
          <p:cNvPr id="65" name="Group 64">
            <a:extLst>
              <a:ext uri="{FF2B5EF4-FFF2-40B4-BE49-F238E27FC236}">
                <a16:creationId xmlns:a16="http://schemas.microsoft.com/office/drawing/2014/main" id="{614063E2-5E95-19C0-7045-F119FCE7163E}"/>
              </a:ext>
            </a:extLst>
          </p:cNvPr>
          <p:cNvGrpSpPr>
            <a:grpSpLocks noGrp="1" noUngrp="1" noRot="1" noMove="1" noResize="1"/>
          </p:cNvGrpSpPr>
          <p:nvPr/>
        </p:nvGrpSpPr>
        <p:grpSpPr>
          <a:xfrm>
            <a:off x="504824" y="7045428"/>
            <a:ext cx="5844367" cy="540000"/>
            <a:chOff x="504824" y="6988381"/>
            <a:chExt cx="5844367" cy="540000"/>
          </a:xfrm>
        </p:grpSpPr>
        <p:sp>
          <p:nvSpPr>
            <p:cNvPr id="51" name="Google Shape;71;p14">
              <a:extLst>
                <a:ext uri="{FF2B5EF4-FFF2-40B4-BE49-F238E27FC236}">
                  <a16:creationId xmlns:a16="http://schemas.microsoft.com/office/drawing/2014/main" id="{824D15A0-772D-1123-DD30-41D7C51715B5}"/>
                </a:ext>
              </a:extLst>
            </p:cNvPr>
            <p:cNvSpPr txBox="1">
              <a:spLocks noGrp="1" noRot="1" noMove="1" noResize="1" noEditPoints="1" noAdjustHandles="1" noChangeArrowheads="1" noChangeShapeType="1"/>
            </p:cNvSpPr>
            <p:nvPr/>
          </p:nvSpPr>
          <p:spPr>
            <a:xfrm>
              <a:off x="1020217" y="7073730"/>
              <a:ext cx="4692116" cy="369302"/>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Do your grounds have a pond or mini-pond?</a:t>
              </a:r>
              <a:endParaRPr sz="1200">
                <a:solidFill>
                  <a:schemeClr val="dk1"/>
                </a:solidFill>
                <a:latin typeface="Avenir Next LT Pro" panose="020B0504020202020204" pitchFamily="34" charset="0"/>
              </a:endParaRPr>
            </a:p>
          </p:txBody>
        </p:sp>
        <p:pic>
          <p:nvPicPr>
            <p:cNvPr id="52" name="Google Shape;72;p14">
              <a:extLst>
                <a:ext uri="{FF2B5EF4-FFF2-40B4-BE49-F238E27FC236}">
                  <a16:creationId xmlns:a16="http://schemas.microsoft.com/office/drawing/2014/main" id="{FD7705A6-1DFE-6AAD-14E1-78B80A8D8AD7}"/>
                </a:ext>
              </a:extLst>
            </p:cNvPr>
            <p:cNvPicPr preferRelativeResize="0">
              <a:picLocks noGrp="1" noRot="1" noMove="1" noResize="1" noEditPoints="1" noAdjustHandles="1" noChangeArrowheads="1" noChangeShapeType="1" noCrop="1"/>
            </p:cNvPicPr>
            <p:nvPr/>
          </p:nvPicPr>
          <p:blipFill>
            <a:blip r:embed="rId8">
              <a:extLst>
                <a:ext uri="{28A0092B-C50C-407E-A947-70E740481C1C}">
                  <a14:useLocalDpi xmlns:a14="http://schemas.microsoft.com/office/drawing/2010/main" val="0"/>
                </a:ext>
              </a:extLst>
            </a:blip>
            <a:srcRect/>
            <a:stretch/>
          </p:blipFill>
          <p:spPr>
            <a:xfrm>
              <a:off x="504824" y="7048102"/>
              <a:ext cx="414549" cy="420558"/>
            </a:xfrm>
            <a:prstGeom prst="rect">
              <a:avLst/>
            </a:prstGeom>
            <a:noFill/>
            <a:ln>
              <a:noFill/>
            </a:ln>
          </p:spPr>
        </p:pic>
        <p:grpSp>
          <p:nvGrpSpPr>
            <p:cNvPr id="53" name="Group 52">
              <a:extLst>
                <a:ext uri="{FF2B5EF4-FFF2-40B4-BE49-F238E27FC236}">
                  <a16:creationId xmlns:a16="http://schemas.microsoft.com/office/drawing/2014/main" id="{F8DB3946-A4B1-6580-67F4-52A51FE883A1}"/>
                </a:ext>
              </a:extLst>
            </p:cNvPr>
            <p:cNvGrpSpPr>
              <a:grpSpLocks noGrp="1" noUngrp="1" noRot="1" noMove="1" noResize="1"/>
            </p:cNvGrpSpPr>
            <p:nvPr/>
          </p:nvGrpSpPr>
          <p:grpSpPr>
            <a:xfrm>
              <a:off x="5809191" y="6988381"/>
              <a:ext cx="540000" cy="540000"/>
              <a:chOff x="5813175" y="2693379"/>
              <a:chExt cx="540000" cy="540000"/>
            </a:xfrm>
          </p:grpSpPr>
          <p:sp>
            <p:nvSpPr>
              <p:cNvPr id="54" name="Oval 53">
                <a:extLst>
                  <a:ext uri="{FF2B5EF4-FFF2-40B4-BE49-F238E27FC236}">
                    <a16:creationId xmlns:a16="http://schemas.microsoft.com/office/drawing/2014/main" id="{11212C3B-624E-4993-4742-1E5442FE9249}"/>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TextBox 54">
                <a:extLst>
                  <a:ext uri="{FF2B5EF4-FFF2-40B4-BE49-F238E27FC236}">
                    <a16:creationId xmlns:a16="http://schemas.microsoft.com/office/drawing/2014/main" id="{AFE9BF01-44FF-0004-74EC-2EB5F6227CE9}"/>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N</a:t>
                </a:r>
              </a:p>
            </p:txBody>
          </p:sp>
        </p:grpSp>
      </p:grpSp>
      <p:grpSp>
        <p:nvGrpSpPr>
          <p:cNvPr id="56" name="Group 55">
            <a:extLst>
              <a:ext uri="{FF2B5EF4-FFF2-40B4-BE49-F238E27FC236}">
                <a16:creationId xmlns:a16="http://schemas.microsoft.com/office/drawing/2014/main" id="{C37591FC-5D1E-6EE4-5155-86F13E75CD9C}"/>
              </a:ext>
            </a:extLst>
          </p:cNvPr>
          <p:cNvGrpSpPr>
            <a:grpSpLocks noGrp="1" noUngrp="1" noRot="1" noMove="1" noResize="1"/>
          </p:cNvGrpSpPr>
          <p:nvPr/>
        </p:nvGrpSpPr>
        <p:grpSpPr>
          <a:xfrm>
            <a:off x="504824" y="7920000"/>
            <a:ext cx="5844367" cy="738633"/>
            <a:chOff x="508808" y="3517446"/>
            <a:chExt cx="5844367" cy="738633"/>
          </a:xfrm>
        </p:grpSpPr>
        <p:sp>
          <p:nvSpPr>
            <p:cNvPr id="57" name="Google Shape;71;p14">
              <a:extLst>
                <a:ext uri="{FF2B5EF4-FFF2-40B4-BE49-F238E27FC236}">
                  <a16:creationId xmlns:a16="http://schemas.microsoft.com/office/drawing/2014/main" id="{B5864A9D-2B4C-0018-2DB4-C49CC67E48D5}"/>
                </a:ext>
              </a:extLst>
            </p:cNvPr>
            <p:cNvSpPr txBox="1">
              <a:spLocks noGrp="1" noRot="1" noMove="1" noResize="1" noEditPoints="1" noAdjustHandles="1" noChangeArrowheads="1" noChangeShapeType="1"/>
            </p:cNvSpPr>
            <p:nvPr/>
          </p:nvSpPr>
          <p:spPr>
            <a:xfrm>
              <a:off x="1024201" y="3517446"/>
              <a:ext cx="4692116" cy="738633"/>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Do pupils have opportunities to map, observe, and record nature in your school grounds? For example, by using wildlife cameras or taking part in projects like RSPB Big Schools’ Birdwatch.</a:t>
              </a:r>
              <a:endParaRPr sz="1200" dirty="0">
                <a:solidFill>
                  <a:schemeClr val="dk1"/>
                </a:solidFill>
                <a:latin typeface="Avenir Next LT Pro" panose="020B0504020202020204" pitchFamily="34" charset="0"/>
              </a:endParaRPr>
            </a:p>
          </p:txBody>
        </p:sp>
        <p:pic>
          <p:nvPicPr>
            <p:cNvPr id="58" name="Google Shape;72;p14">
              <a:extLst>
                <a:ext uri="{FF2B5EF4-FFF2-40B4-BE49-F238E27FC236}">
                  <a16:creationId xmlns:a16="http://schemas.microsoft.com/office/drawing/2014/main" id="{F9BE0D4A-F967-A09C-83CA-95E9237AAD2B}"/>
                </a:ext>
              </a:extLst>
            </p:cNvPr>
            <p:cNvPicPr preferRelativeResize="0">
              <a:picLocks noGrp="1" noRot="1" noMove="1" noResize="1" noEditPoints="1" noAdjustHandles="1" noChangeArrowheads="1" noChangeShapeType="1" noCrop="1"/>
            </p:cNvPicPr>
            <p:nvPr/>
          </p:nvPicPr>
          <p:blipFill>
            <a:blip r:embed="rId9">
              <a:extLst>
                <a:ext uri="{28A0092B-C50C-407E-A947-70E740481C1C}">
                  <a14:useLocalDpi xmlns:a14="http://schemas.microsoft.com/office/drawing/2010/main" val="0"/>
                </a:ext>
              </a:extLst>
            </a:blip>
            <a:srcRect/>
            <a:stretch/>
          </p:blipFill>
          <p:spPr>
            <a:xfrm>
              <a:off x="508808" y="3676482"/>
              <a:ext cx="414549" cy="420558"/>
            </a:xfrm>
            <a:prstGeom prst="rect">
              <a:avLst/>
            </a:prstGeom>
            <a:noFill/>
            <a:ln>
              <a:noFill/>
            </a:ln>
          </p:spPr>
        </p:pic>
        <p:grpSp>
          <p:nvGrpSpPr>
            <p:cNvPr id="59" name="Group 58">
              <a:extLst>
                <a:ext uri="{FF2B5EF4-FFF2-40B4-BE49-F238E27FC236}">
                  <a16:creationId xmlns:a16="http://schemas.microsoft.com/office/drawing/2014/main" id="{5F90EC59-BEE0-5006-7905-FB429D4E5654}"/>
                </a:ext>
              </a:extLst>
            </p:cNvPr>
            <p:cNvGrpSpPr>
              <a:grpSpLocks noGrp="1" noUngrp="1" noRot="1" noMove="1" noResize="1"/>
            </p:cNvGrpSpPr>
            <p:nvPr/>
          </p:nvGrpSpPr>
          <p:grpSpPr>
            <a:xfrm>
              <a:off x="5813175" y="3616762"/>
              <a:ext cx="540000" cy="540000"/>
              <a:chOff x="5813175" y="2693379"/>
              <a:chExt cx="540000" cy="540000"/>
            </a:xfrm>
          </p:grpSpPr>
          <p:sp>
            <p:nvSpPr>
              <p:cNvPr id="60" name="Oval 59">
                <a:extLst>
                  <a:ext uri="{FF2B5EF4-FFF2-40B4-BE49-F238E27FC236}">
                    <a16:creationId xmlns:a16="http://schemas.microsoft.com/office/drawing/2014/main" id="{073E76E1-7A2F-13E5-02CE-7C341B66D0D1}"/>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TextBox 60">
                <a:extLst>
                  <a:ext uri="{FF2B5EF4-FFF2-40B4-BE49-F238E27FC236}">
                    <a16:creationId xmlns:a16="http://schemas.microsoft.com/office/drawing/2014/main" id="{64A62DDB-F3A9-57D0-94B2-211E4057C48F}"/>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spTree>
    <p:extLst>
      <p:ext uri="{BB962C8B-B14F-4D97-AF65-F5344CB8AC3E}">
        <p14:creationId xmlns:p14="http://schemas.microsoft.com/office/powerpoint/2010/main" val="25094693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83" name="Group 82">
            <a:extLst>
              <a:ext uri="{FF2B5EF4-FFF2-40B4-BE49-F238E27FC236}">
                <a16:creationId xmlns:a16="http://schemas.microsoft.com/office/drawing/2014/main" id="{E50551F3-31AF-96FA-7E4C-469CA0919061}"/>
              </a:ext>
            </a:extLst>
          </p:cNvPr>
          <p:cNvGrpSpPr>
            <a:grpSpLocks noGrp="1" noUngrp="1" noRot="1" noMove="1" noResize="1"/>
          </p:cNvGrpSpPr>
          <p:nvPr/>
        </p:nvGrpSpPr>
        <p:grpSpPr>
          <a:xfrm>
            <a:off x="504000" y="1084342"/>
            <a:ext cx="5847371" cy="738633"/>
            <a:chOff x="504000" y="1084342"/>
            <a:chExt cx="5847371" cy="738633"/>
          </a:xfrm>
        </p:grpSpPr>
        <p:sp>
          <p:nvSpPr>
            <p:cNvPr id="3" name="Google Shape;71;p14">
              <a:extLst>
                <a:ext uri="{FF2B5EF4-FFF2-40B4-BE49-F238E27FC236}">
                  <a16:creationId xmlns:a16="http://schemas.microsoft.com/office/drawing/2014/main" id="{522CC464-1411-4C35-1503-EDD106414BEF}"/>
                </a:ext>
              </a:extLst>
            </p:cNvPr>
            <p:cNvSpPr txBox="1">
              <a:spLocks noGrp="1" noRot="1" noMove="1" noResize="1" noEditPoints="1" noAdjustHandles="1" noChangeArrowheads="1" noChangeShapeType="1"/>
            </p:cNvSpPr>
            <p:nvPr/>
          </p:nvSpPr>
          <p:spPr>
            <a:xfrm>
              <a:off x="1022397" y="1084342"/>
              <a:ext cx="4692116" cy="738633"/>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Are there any signs or QR codes around your school that show what plants, trees, or flowers are growing, or explain how your school is helping nature and wildlife?</a:t>
              </a:r>
            </a:p>
          </p:txBody>
        </p:sp>
        <p:pic>
          <p:nvPicPr>
            <p:cNvPr id="7" name="Google Shape;72;p14">
              <a:extLst>
                <a:ext uri="{FF2B5EF4-FFF2-40B4-BE49-F238E27FC236}">
                  <a16:creationId xmlns:a16="http://schemas.microsoft.com/office/drawing/2014/main" id="{6FB3E247-2D0F-DB3E-1C47-EEF1EA797033}"/>
                </a:ext>
              </a:extLst>
            </p:cNvPr>
            <p:cNvPicPr preferRelativeResize="0">
              <a:picLocks noGrp="1" noRot="1" noMove="1" noResize="1" noEditPoints="1" noAdjustHandles="1" noChangeArrowheads="1" noChangeShapeType="1" noCrop="1"/>
            </p:cNvPicPr>
            <p:nvPr/>
          </p:nvPicPr>
          <p:blipFill>
            <a:blip r:embed="rId3">
              <a:extLst>
                <a:ext uri="{28A0092B-C50C-407E-A947-70E740481C1C}">
                  <a14:useLocalDpi xmlns:a14="http://schemas.microsoft.com/office/drawing/2010/main" val="0"/>
                </a:ext>
              </a:extLst>
            </a:blip>
            <a:srcRect/>
            <a:stretch/>
          </p:blipFill>
          <p:spPr>
            <a:xfrm>
              <a:off x="504000" y="1240331"/>
              <a:ext cx="420558" cy="426654"/>
            </a:xfrm>
            <a:prstGeom prst="rect">
              <a:avLst/>
            </a:prstGeom>
            <a:noFill/>
            <a:ln>
              <a:noFill/>
            </a:ln>
          </p:spPr>
        </p:pic>
        <p:grpSp>
          <p:nvGrpSpPr>
            <p:cNvPr id="8" name="Group 7">
              <a:extLst>
                <a:ext uri="{FF2B5EF4-FFF2-40B4-BE49-F238E27FC236}">
                  <a16:creationId xmlns:a16="http://schemas.microsoft.com/office/drawing/2014/main" id="{2EFCCFA2-6162-57CC-6031-84F572F2C680}"/>
                </a:ext>
              </a:extLst>
            </p:cNvPr>
            <p:cNvGrpSpPr>
              <a:grpSpLocks noGrp="1" noUngrp="1" noRot="1" noMove="1" noResize="1"/>
            </p:cNvGrpSpPr>
            <p:nvPr/>
          </p:nvGrpSpPr>
          <p:grpSpPr>
            <a:xfrm>
              <a:off x="5811371" y="1183658"/>
              <a:ext cx="540000" cy="540000"/>
              <a:chOff x="5813175" y="2693379"/>
              <a:chExt cx="540000" cy="540000"/>
            </a:xfrm>
          </p:grpSpPr>
          <p:sp>
            <p:nvSpPr>
              <p:cNvPr id="12" name="Oval 11">
                <a:extLst>
                  <a:ext uri="{FF2B5EF4-FFF2-40B4-BE49-F238E27FC236}">
                    <a16:creationId xmlns:a16="http://schemas.microsoft.com/office/drawing/2014/main" id="{827315BB-BE31-988A-35A5-8790834222A4}"/>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a:extLst>
                  <a:ext uri="{FF2B5EF4-FFF2-40B4-BE49-F238E27FC236}">
                    <a16:creationId xmlns:a16="http://schemas.microsoft.com/office/drawing/2014/main" id="{B51D3C4E-E8D0-8FB7-EDA0-60FB2508476B}"/>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N</a:t>
                </a:r>
              </a:p>
            </p:txBody>
          </p:sp>
        </p:grpSp>
      </p:grpSp>
      <p:grpSp>
        <p:nvGrpSpPr>
          <p:cNvPr id="35" name="Group 34">
            <a:extLst>
              <a:ext uri="{FF2B5EF4-FFF2-40B4-BE49-F238E27FC236}">
                <a16:creationId xmlns:a16="http://schemas.microsoft.com/office/drawing/2014/main" id="{6D192915-394F-B6C4-185D-19B2031385EE}"/>
              </a:ext>
            </a:extLst>
          </p:cNvPr>
          <p:cNvGrpSpPr>
            <a:grpSpLocks noGrp="1" noUngrp="1" noRot="1" noMove="1" noResize="1"/>
          </p:cNvGrpSpPr>
          <p:nvPr/>
        </p:nvGrpSpPr>
        <p:grpSpPr>
          <a:xfrm>
            <a:off x="504000" y="2147628"/>
            <a:ext cx="5847371" cy="553968"/>
            <a:chOff x="505804" y="2236492"/>
            <a:chExt cx="5847371" cy="553968"/>
          </a:xfrm>
        </p:grpSpPr>
        <p:sp>
          <p:nvSpPr>
            <p:cNvPr id="24" name="Google Shape;71;p14">
              <a:extLst>
                <a:ext uri="{FF2B5EF4-FFF2-40B4-BE49-F238E27FC236}">
                  <a16:creationId xmlns:a16="http://schemas.microsoft.com/office/drawing/2014/main" id="{8B7810C8-F0E3-57BA-1CE2-2347E3DE2AF4}"/>
                </a:ext>
              </a:extLst>
            </p:cNvPr>
            <p:cNvSpPr txBox="1">
              <a:spLocks noGrp="1" noRot="1" noMove="1" noResize="1" noEditPoints="1" noAdjustHandles="1" noChangeArrowheads="1" noChangeShapeType="1"/>
            </p:cNvSpPr>
            <p:nvPr/>
          </p:nvSpPr>
          <p:spPr>
            <a:xfrm>
              <a:off x="1024201" y="2236492"/>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In the previous twelve months, has your school fundraised for endangered animals or conservation projects? </a:t>
              </a:r>
            </a:p>
          </p:txBody>
        </p:sp>
        <p:pic>
          <p:nvPicPr>
            <p:cNvPr id="26" name="Google Shape;72;p14">
              <a:extLst>
                <a:ext uri="{FF2B5EF4-FFF2-40B4-BE49-F238E27FC236}">
                  <a16:creationId xmlns:a16="http://schemas.microsoft.com/office/drawing/2014/main" id="{E0A3467B-1772-A130-13BF-DA84A1B69858}"/>
                </a:ext>
              </a:extLst>
            </p:cNvPr>
            <p:cNvPicPr preferRelativeResize="0">
              <a:picLocks noGrp="1" noRot="1" noMove="1" noResize="1" noEditPoints="1" noAdjustHandles="1" noChangeArrowheads="1" noChangeShapeType="1" noCrop="1"/>
            </p:cNvPicPr>
            <p:nvPr/>
          </p:nvPicPr>
          <p:blipFill>
            <a:blip r:embed="rId4">
              <a:extLst>
                <a:ext uri="{28A0092B-C50C-407E-A947-70E740481C1C}">
                  <a14:useLocalDpi xmlns:a14="http://schemas.microsoft.com/office/drawing/2010/main" val="0"/>
                </a:ext>
              </a:extLst>
            </a:blip>
            <a:srcRect/>
            <a:stretch/>
          </p:blipFill>
          <p:spPr>
            <a:xfrm>
              <a:off x="505804" y="2300149"/>
              <a:ext cx="420558" cy="426653"/>
            </a:xfrm>
            <a:prstGeom prst="rect">
              <a:avLst/>
            </a:prstGeom>
            <a:noFill/>
            <a:ln>
              <a:noFill/>
            </a:ln>
          </p:spPr>
        </p:pic>
        <p:grpSp>
          <p:nvGrpSpPr>
            <p:cNvPr id="32" name="Group 31">
              <a:extLst>
                <a:ext uri="{FF2B5EF4-FFF2-40B4-BE49-F238E27FC236}">
                  <a16:creationId xmlns:a16="http://schemas.microsoft.com/office/drawing/2014/main" id="{1F3E43BD-D96A-36D5-9E94-6DB48D10EF52}"/>
                </a:ext>
              </a:extLst>
            </p:cNvPr>
            <p:cNvGrpSpPr>
              <a:grpSpLocks noGrp="1" noUngrp="1" noRot="1" noMove="1" noResize="1"/>
            </p:cNvGrpSpPr>
            <p:nvPr/>
          </p:nvGrpSpPr>
          <p:grpSpPr>
            <a:xfrm>
              <a:off x="5813175" y="2243476"/>
              <a:ext cx="540000" cy="540000"/>
              <a:chOff x="5813175" y="2693379"/>
              <a:chExt cx="540000" cy="540000"/>
            </a:xfrm>
          </p:grpSpPr>
          <p:sp>
            <p:nvSpPr>
              <p:cNvPr id="33" name="Oval 32">
                <a:extLst>
                  <a:ext uri="{FF2B5EF4-FFF2-40B4-BE49-F238E27FC236}">
                    <a16:creationId xmlns:a16="http://schemas.microsoft.com/office/drawing/2014/main" id="{692072F6-1B2F-7463-FB2D-B947EC527378}"/>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TextBox 33">
                <a:extLst>
                  <a:ext uri="{FF2B5EF4-FFF2-40B4-BE49-F238E27FC236}">
                    <a16:creationId xmlns:a16="http://schemas.microsoft.com/office/drawing/2014/main" id="{E4DD17B9-4ED3-DFDE-DF60-11206F68D5F7}"/>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N</a:t>
                </a:r>
              </a:p>
            </p:txBody>
          </p:sp>
        </p:grpSp>
      </p:grpSp>
      <p:grpSp>
        <p:nvGrpSpPr>
          <p:cNvPr id="67" name="Group 66">
            <a:extLst>
              <a:ext uri="{FF2B5EF4-FFF2-40B4-BE49-F238E27FC236}">
                <a16:creationId xmlns:a16="http://schemas.microsoft.com/office/drawing/2014/main" id="{C48AE440-BFBB-F610-6233-64DE9318CD1D}"/>
              </a:ext>
            </a:extLst>
          </p:cNvPr>
          <p:cNvGrpSpPr>
            <a:grpSpLocks noGrp="1" noUngrp="1" noRot="1" noMove="1" noResize="1"/>
          </p:cNvGrpSpPr>
          <p:nvPr/>
        </p:nvGrpSpPr>
        <p:grpSpPr>
          <a:xfrm>
            <a:off x="504000" y="3026249"/>
            <a:ext cx="5847371" cy="923299"/>
            <a:chOff x="505804" y="3274767"/>
            <a:chExt cx="5847371" cy="923299"/>
          </a:xfrm>
        </p:grpSpPr>
        <p:sp>
          <p:nvSpPr>
            <p:cNvPr id="37" name="Google Shape;71;p14">
              <a:extLst>
                <a:ext uri="{FF2B5EF4-FFF2-40B4-BE49-F238E27FC236}">
                  <a16:creationId xmlns:a16="http://schemas.microsoft.com/office/drawing/2014/main" id="{3B98C698-EADF-9F02-5794-6AB0F6F04BA3}"/>
                </a:ext>
              </a:extLst>
            </p:cNvPr>
            <p:cNvSpPr txBox="1">
              <a:spLocks noGrp="1" noRot="1" noMove="1" noResize="1" noEditPoints="1" noAdjustHandles="1" noChangeArrowheads="1" noChangeShapeType="1"/>
            </p:cNvSpPr>
            <p:nvPr/>
          </p:nvSpPr>
          <p:spPr>
            <a:xfrm>
              <a:off x="1024201" y="3274767"/>
              <a:ext cx="4692116" cy="923299"/>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During the last year, has your school provided advice to families on supporting biodiversity at home? For example, looking for Rainforest Alliance certified products whilst shopping, or instructions for creating homemade bug hotels?</a:t>
              </a:r>
            </a:p>
          </p:txBody>
        </p:sp>
        <p:pic>
          <p:nvPicPr>
            <p:cNvPr id="38" name="Google Shape;72;p14">
              <a:extLst>
                <a:ext uri="{FF2B5EF4-FFF2-40B4-BE49-F238E27FC236}">
                  <a16:creationId xmlns:a16="http://schemas.microsoft.com/office/drawing/2014/main" id="{233F3877-E502-A69A-D7B1-D96D7167BC7C}"/>
                </a:ext>
              </a:extLst>
            </p:cNvPr>
            <p:cNvPicPr preferRelativeResize="0">
              <a:picLocks noGrp="1" noRot="1" noMove="1" noResize="1" noEditPoints="1" noAdjustHandles="1" noChangeArrowheads="1" noChangeShapeType="1" noCrop="1"/>
            </p:cNvPicPr>
            <p:nvPr/>
          </p:nvPicPr>
          <p:blipFill>
            <a:blip r:embed="rId5">
              <a:extLst>
                <a:ext uri="{28A0092B-C50C-407E-A947-70E740481C1C}">
                  <a14:useLocalDpi xmlns:a14="http://schemas.microsoft.com/office/drawing/2010/main" val="0"/>
                </a:ext>
              </a:extLst>
            </a:blip>
            <a:srcRect/>
            <a:stretch/>
          </p:blipFill>
          <p:spPr>
            <a:xfrm>
              <a:off x="505804" y="3523090"/>
              <a:ext cx="420557" cy="426653"/>
            </a:xfrm>
            <a:prstGeom prst="rect">
              <a:avLst/>
            </a:prstGeom>
            <a:noFill/>
            <a:ln>
              <a:noFill/>
            </a:ln>
          </p:spPr>
        </p:pic>
        <p:grpSp>
          <p:nvGrpSpPr>
            <p:cNvPr id="44" name="Group 43">
              <a:extLst>
                <a:ext uri="{FF2B5EF4-FFF2-40B4-BE49-F238E27FC236}">
                  <a16:creationId xmlns:a16="http://schemas.microsoft.com/office/drawing/2014/main" id="{E92635E6-FF34-8184-89B4-AFDEFDF70A08}"/>
                </a:ext>
              </a:extLst>
            </p:cNvPr>
            <p:cNvGrpSpPr>
              <a:grpSpLocks noGrp="1" noUngrp="1" noRot="1" noMove="1" noResize="1"/>
            </p:cNvGrpSpPr>
            <p:nvPr/>
          </p:nvGrpSpPr>
          <p:grpSpPr>
            <a:xfrm>
              <a:off x="5813175" y="3466416"/>
              <a:ext cx="540000" cy="540000"/>
              <a:chOff x="5813175" y="2693379"/>
              <a:chExt cx="540000" cy="540000"/>
            </a:xfrm>
          </p:grpSpPr>
          <p:sp>
            <p:nvSpPr>
              <p:cNvPr id="50" name="Oval 49">
                <a:extLst>
                  <a:ext uri="{FF2B5EF4-FFF2-40B4-BE49-F238E27FC236}">
                    <a16:creationId xmlns:a16="http://schemas.microsoft.com/office/drawing/2014/main" id="{83CE2392-CB07-4ACA-F1F3-33C2830AB1DB}"/>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TextBox 65">
                <a:extLst>
                  <a:ext uri="{FF2B5EF4-FFF2-40B4-BE49-F238E27FC236}">
                    <a16:creationId xmlns:a16="http://schemas.microsoft.com/office/drawing/2014/main" id="{8A4D2171-6EE1-6589-3F03-57E76049EF7E}"/>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N</a:t>
                </a:r>
              </a:p>
            </p:txBody>
          </p:sp>
        </p:grpSp>
      </p:grpSp>
      <p:grpSp>
        <p:nvGrpSpPr>
          <p:cNvPr id="84" name="Group 83">
            <a:extLst>
              <a:ext uri="{FF2B5EF4-FFF2-40B4-BE49-F238E27FC236}">
                <a16:creationId xmlns:a16="http://schemas.microsoft.com/office/drawing/2014/main" id="{E9E558A6-BA8A-F31E-99EB-05331592DA01}"/>
              </a:ext>
            </a:extLst>
          </p:cNvPr>
          <p:cNvGrpSpPr>
            <a:grpSpLocks noGrp="1" noUngrp="1" noRot="1" noMove="1" noResize="1"/>
          </p:cNvGrpSpPr>
          <p:nvPr/>
        </p:nvGrpSpPr>
        <p:grpSpPr>
          <a:xfrm>
            <a:off x="3671455" y="4274201"/>
            <a:ext cx="2679916" cy="720000"/>
            <a:chOff x="3671455" y="4118293"/>
            <a:chExt cx="2679916" cy="720000"/>
          </a:xfrm>
        </p:grpSpPr>
        <p:sp>
          <p:nvSpPr>
            <p:cNvPr id="69" name="Google Shape;71;p14">
              <a:extLst>
                <a:ext uri="{FF2B5EF4-FFF2-40B4-BE49-F238E27FC236}">
                  <a16:creationId xmlns:a16="http://schemas.microsoft.com/office/drawing/2014/main" id="{82BDFACC-355B-345B-B41D-45B85EA5C609}"/>
                </a:ext>
              </a:extLst>
            </p:cNvPr>
            <p:cNvSpPr txBox="1">
              <a:spLocks noGrp="1" noRot="1" noMove="1" noResize="1" noEditPoints="1" noAdjustHandles="1" noChangeArrowheads="1" noChangeShapeType="1"/>
            </p:cNvSpPr>
            <p:nvPr/>
          </p:nvSpPr>
          <p:spPr>
            <a:xfrm>
              <a:off x="3671455" y="4185921"/>
              <a:ext cx="1851141" cy="584745"/>
            </a:xfrm>
            <a:prstGeom prst="rect">
              <a:avLst/>
            </a:prstGeom>
            <a:noFill/>
            <a:ln>
              <a:noFill/>
            </a:ln>
          </p:spPr>
          <p:txBody>
            <a:bodyPr spcFirstLastPara="1" wrap="square" lIns="91425" tIns="91425" rIns="91425" bIns="91425" anchor="ctr" anchorCtr="0">
              <a:spAutoFit/>
            </a:bodyPr>
            <a:lstStyle/>
            <a:p>
              <a:pPr lvl="0"/>
              <a:r>
                <a:rPr lang="en-GB" sz="2600">
                  <a:solidFill>
                    <a:schemeClr val="dk1"/>
                  </a:solidFill>
                  <a:latin typeface="Avenir Next LT Pro Demi" panose="020B0704020202020204" pitchFamily="34" charset="0"/>
                </a:rPr>
                <a:t>Total Score</a:t>
              </a:r>
            </a:p>
          </p:txBody>
        </p:sp>
        <p:grpSp>
          <p:nvGrpSpPr>
            <p:cNvPr id="71" name="Group 70">
              <a:extLst>
                <a:ext uri="{FF2B5EF4-FFF2-40B4-BE49-F238E27FC236}">
                  <a16:creationId xmlns:a16="http://schemas.microsoft.com/office/drawing/2014/main" id="{5EA8D550-77FF-4CEE-2F27-DCD19FA462A4}"/>
                </a:ext>
              </a:extLst>
            </p:cNvPr>
            <p:cNvGrpSpPr>
              <a:grpSpLocks noGrp="1" noUngrp="1" noRot="1" noMove="1" noResize="1"/>
            </p:cNvGrpSpPr>
            <p:nvPr/>
          </p:nvGrpSpPr>
          <p:grpSpPr>
            <a:xfrm>
              <a:off x="5631371" y="4118293"/>
              <a:ext cx="720000" cy="720000"/>
              <a:chOff x="5541371" y="4413000"/>
              <a:chExt cx="1080000" cy="1080000"/>
            </a:xfrm>
          </p:grpSpPr>
          <p:sp>
            <p:nvSpPr>
              <p:cNvPr id="68" name="Oval 67">
                <a:extLst>
                  <a:ext uri="{FF2B5EF4-FFF2-40B4-BE49-F238E27FC236}">
                    <a16:creationId xmlns:a16="http://schemas.microsoft.com/office/drawing/2014/main" id="{10DBAD57-79F7-8ECB-547B-6A49D5B121B1}"/>
                  </a:ext>
                </a:extLst>
              </p:cNvPr>
              <p:cNvSpPr>
                <a:spLocks noGrp="1" noRot="1" noMove="1" noResize="1" noEditPoints="1" noAdjustHandles="1" noChangeArrowheads="1" noChangeShapeType="1"/>
              </p:cNvSpPr>
              <p:nvPr/>
            </p:nvSpPr>
            <p:spPr>
              <a:xfrm>
                <a:off x="5541371" y="4413000"/>
                <a:ext cx="1080000" cy="1080000"/>
              </a:xfrm>
              <a:prstGeom prst="ellipse">
                <a:avLst/>
              </a:prstGeom>
              <a:noFill/>
              <a:ln w="38100">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Google Shape;71;p14">
                <a:extLst>
                  <a:ext uri="{FF2B5EF4-FFF2-40B4-BE49-F238E27FC236}">
                    <a16:creationId xmlns:a16="http://schemas.microsoft.com/office/drawing/2014/main" id="{AE0D32CD-3410-D532-5070-8DA958C8A811}"/>
                  </a:ext>
                </a:extLst>
              </p:cNvPr>
              <p:cNvSpPr txBox="1">
                <a:spLocks noGrp="1" noRot="1" noMove="1" noResize="1" noEditPoints="1" noAdjustHandles="1" noChangeArrowheads="1" noChangeShapeType="1"/>
              </p:cNvSpPr>
              <p:nvPr/>
            </p:nvSpPr>
            <p:spPr>
              <a:xfrm>
                <a:off x="5721371" y="4606775"/>
                <a:ext cx="720000" cy="692453"/>
              </a:xfrm>
              <a:prstGeom prst="rect">
                <a:avLst/>
              </a:prstGeom>
              <a:noFill/>
              <a:ln>
                <a:noFill/>
              </a:ln>
            </p:spPr>
            <p:txBody>
              <a:bodyPr spcFirstLastPara="1" wrap="square" lIns="91425" tIns="91425" rIns="91425" bIns="91425" anchor="ctr" anchorCtr="0">
                <a:spAutoFit/>
              </a:bodyPr>
              <a:lstStyle/>
              <a:p>
                <a:pPr lvl="0" algn="ctr"/>
                <a:r>
                  <a:rPr lang="en-GB" dirty="0">
                    <a:solidFill>
                      <a:schemeClr val="dk1"/>
                    </a:solidFill>
                    <a:latin typeface="Avenir Next LT Pro Demi" panose="020B0704020202020204" pitchFamily="34" charset="0"/>
                  </a:rPr>
                  <a:t>6</a:t>
                </a:r>
              </a:p>
            </p:txBody>
          </p:sp>
        </p:grpSp>
      </p:grpSp>
      <p:grpSp>
        <p:nvGrpSpPr>
          <p:cNvPr id="4" name="Group 3">
            <a:extLst>
              <a:ext uri="{FF2B5EF4-FFF2-40B4-BE49-F238E27FC236}">
                <a16:creationId xmlns:a16="http://schemas.microsoft.com/office/drawing/2014/main" id="{6373554E-0CBE-3FF6-4204-9256D984F12E}"/>
              </a:ext>
            </a:extLst>
          </p:cNvPr>
          <p:cNvGrpSpPr>
            <a:grpSpLocks noGrp="1" noUngrp="1" noRot="1" noMove="1" noResize="1"/>
          </p:cNvGrpSpPr>
          <p:nvPr/>
        </p:nvGrpSpPr>
        <p:grpSpPr>
          <a:xfrm>
            <a:off x="504000" y="7792783"/>
            <a:ext cx="5885215" cy="821733"/>
            <a:chOff x="504000" y="7792783"/>
            <a:chExt cx="5885215" cy="821733"/>
          </a:xfrm>
        </p:grpSpPr>
        <p:sp>
          <p:nvSpPr>
            <p:cNvPr id="75" name="Google Shape;105;p15">
              <a:extLst>
                <a:ext uri="{FF2B5EF4-FFF2-40B4-BE49-F238E27FC236}">
                  <a16:creationId xmlns:a16="http://schemas.microsoft.com/office/drawing/2014/main" id="{E4C15378-8813-AFBF-D61F-E4B84AD19153}"/>
                </a:ext>
              </a:extLst>
            </p:cNvPr>
            <p:cNvSpPr>
              <a:spLocks noGrp="1" noRot="1" noMove="1" noResize="1" noEditPoints="1" noAdjustHandles="1" noChangeArrowheads="1" noChangeShapeType="1"/>
            </p:cNvSpPr>
            <p:nvPr/>
          </p:nvSpPr>
          <p:spPr>
            <a:xfrm>
              <a:off x="504000" y="7858199"/>
              <a:ext cx="690900" cy="690900"/>
            </a:xfrm>
            <a:prstGeom prst="ellipse">
              <a:avLst/>
            </a:prstGeom>
            <a:noFill/>
            <a:ln w="19050">
              <a:solidFill>
                <a:srgbClr val="EA5A0B"/>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76" name="Google Shape;106;p15">
              <a:extLst>
                <a:ext uri="{FF2B5EF4-FFF2-40B4-BE49-F238E27FC236}">
                  <a16:creationId xmlns:a16="http://schemas.microsoft.com/office/drawing/2014/main" id="{1A291BDE-F82B-6C24-BFA6-3B2A82F51129}"/>
                </a:ext>
              </a:extLst>
            </p:cNvPr>
            <p:cNvPicPr preferRelativeResize="0">
              <a:picLocks noGrp="1" noRot="1" noMove="1" noResize="1" noEditPoints="1" noAdjustHandles="1" noChangeArrowheads="1" noChangeShapeType="1" noCrop="1"/>
            </p:cNvPicPr>
            <p:nvPr/>
          </p:nvPicPr>
          <p:blipFill>
            <a:blip r:embed="rId6">
              <a:extLst>
                <a:ext uri="{28A0092B-C50C-407E-A947-70E740481C1C}">
                  <a14:useLocalDpi xmlns:a14="http://schemas.microsoft.com/office/drawing/2010/main" val="0"/>
                </a:ext>
              </a:extLst>
            </a:blip>
            <a:srcRect/>
            <a:stretch/>
          </p:blipFill>
          <p:spPr>
            <a:xfrm>
              <a:off x="631660" y="7985856"/>
              <a:ext cx="435446" cy="435446"/>
            </a:xfrm>
            <a:prstGeom prst="rect">
              <a:avLst/>
            </a:prstGeom>
            <a:noFill/>
            <a:ln>
              <a:noFill/>
            </a:ln>
          </p:spPr>
        </p:pic>
        <p:sp>
          <p:nvSpPr>
            <p:cNvPr id="77" name="Google Shape;147;p17">
              <a:extLst>
                <a:ext uri="{FF2B5EF4-FFF2-40B4-BE49-F238E27FC236}">
                  <a16:creationId xmlns:a16="http://schemas.microsoft.com/office/drawing/2014/main" id="{9B357C75-EBE4-3748-8C0C-9960A9F46F17}"/>
                </a:ext>
              </a:extLst>
            </p:cNvPr>
            <p:cNvSpPr txBox="1">
              <a:spLocks noGrp="1" noRot="1" noMove="1" noResize="1" noEditPoints="1" noAdjustHandles="1" noChangeArrowheads="1" noChangeShapeType="1"/>
            </p:cNvSpPr>
            <p:nvPr/>
          </p:nvSpPr>
          <p:spPr>
            <a:xfrm>
              <a:off x="1342402" y="7792783"/>
              <a:ext cx="5046813" cy="821733"/>
            </a:xfrm>
            <a:prstGeom prst="rect">
              <a:avLst/>
            </a:prstGeom>
            <a:noFill/>
            <a:ln>
              <a:noFill/>
            </a:ln>
          </p:spPr>
          <p:txBody>
            <a:bodyPr spcFirstLastPara="1" wrap="square" lIns="91425" tIns="91425" rIns="91425" bIns="91425" anchor="t" anchorCtr="0">
              <a:spAutoFit/>
            </a:bodyPr>
            <a:lstStyle/>
            <a:p>
              <a:pPr lvl="0">
                <a:lnSpc>
                  <a:spcPct val="115000"/>
                </a:lnSpc>
              </a:pPr>
              <a:r>
                <a:rPr lang="en-GB" sz="1200" dirty="0">
                  <a:solidFill>
                    <a:schemeClr val="dk1"/>
                  </a:solidFill>
                  <a:latin typeface="Avenir Next LT Pro" panose="020B0504020202020204" pitchFamily="34" charset="0"/>
                </a:rPr>
                <a:t>From 2010 to 2016, the number of Mountain Gorillas grew by about 3% every year. That’s rare for wild animals, but it shows that when people work hard to protect nature, we can make a difference.</a:t>
              </a:r>
            </a:p>
          </p:txBody>
        </p:sp>
      </p:grpSp>
      <p:grpSp>
        <p:nvGrpSpPr>
          <p:cNvPr id="82" name="Group 81">
            <a:extLst>
              <a:ext uri="{FF2B5EF4-FFF2-40B4-BE49-F238E27FC236}">
                <a16:creationId xmlns:a16="http://schemas.microsoft.com/office/drawing/2014/main" id="{D267EA4C-7328-30A9-9903-4C8D8E759228}"/>
              </a:ext>
            </a:extLst>
          </p:cNvPr>
          <p:cNvGrpSpPr>
            <a:grpSpLocks noGrp="1" noUngrp="1" noRot="1" noMove="1" noResize="1"/>
          </p:cNvGrpSpPr>
          <p:nvPr/>
        </p:nvGrpSpPr>
        <p:grpSpPr>
          <a:xfrm>
            <a:off x="525212" y="5318854"/>
            <a:ext cx="5686485" cy="2149277"/>
            <a:chOff x="525212" y="5461754"/>
            <a:chExt cx="5686485" cy="2149277"/>
          </a:xfrm>
        </p:grpSpPr>
        <p:sp>
          <p:nvSpPr>
            <p:cNvPr id="80" name="TextBox 79">
              <a:extLst>
                <a:ext uri="{FF2B5EF4-FFF2-40B4-BE49-F238E27FC236}">
                  <a16:creationId xmlns:a16="http://schemas.microsoft.com/office/drawing/2014/main" id="{D83BC435-E3DA-03AA-6EC0-41FFEE749802}"/>
                </a:ext>
              </a:extLst>
            </p:cNvPr>
            <p:cNvSpPr txBox="1">
              <a:spLocks noGrp="1" noRot="1" noMove="1" noResize="1" noEditPoints="1" noAdjustHandles="1" noChangeArrowheads="1" noChangeShapeType="1"/>
            </p:cNvSpPr>
            <p:nvPr/>
          </p:nvSpPr>
          <p:spPr>
            <a:xfrm>
              <a:off x="612512" y="5631031"/>
              <a:ext cx="5599185" cy="1980000"/>
            </a:xfrm>
            <a:prstGeom prst="rect">
              <a:avLst/>
            </a:prstGeom>
            <a:noFill/>
            <a:ln w="31750">
              <a:solidFill>
                <a:srgbClr val="EA5A0B"/>
              </a:solidFill>
              <a:prstDash val="dash"/>
            </a:ln>
          </p:spPr>
          <p:txBody>
            <a:bodyPr wrap="square" lIns="144000" tIns="216000" rtlCol="0">
              <a:noAutofit/>
            </a:bodyPr>
            <a:lstStyle/>
            <a:p>
              <a:endParaRPr lang="en-GB" sz="1200" dirty="0">
                <a:latin typeface="Avenir Next LT Pro" panose="020B0504020202020204" pitchFamily="34" charset="0"/>
              </a:endParaRPr>
            </a:p>
          </p:txBody>
        </p:sp>
        <p:sp>
          <p:nvSpPr>
            <p:cNvPr id="81" name="TextBox 80">
              <a:extLst>
                <a:ext uri="{FF2B5EF4-FFF2-40B4-BE49-F238E27FC236}">
                  <a16:creationId xmlns:a16="http://schemas.microsoft.com/office/drawing/2014/main" id="{D34734F2-A3DA-D79C-EE42-19A47DD3AF21}"/>
                </a:ext>
              </a:extLst>
            </p:cNvPr>
            <p:cNvSpPr txBox="1">
              <a:spLocks noGrp="1" noRot="1" noMove="1" noResize="1" noEditPoints="1" noAdjustHandles="1" noChangeArrowheads="1" noChangeShapeType="1"/>
            </p:cNvSpPr>
            <p:nvPr/>
          </p:nvSpPr>
          <p:spPr>
            <a:xfrm>
              <a:off x="525212" y="5461754"/>
              <a:ext cx="756657" cy="338554"/>
            </a:xfrm>
            <a:prstGeom prst="rect">
              <a:avLst/>
            </a:prstGeom>
            <a:solidFill>
              <a:schemeClr val="bg1"/>
            </a:solidFill>
          </p:spPr>
          <p:txBody>
            <a:bodyPr wrap="square" rtlCol="0">
              <a:noAutofit/>
            </a:bodyPr>
            <a:lstStyle/>
            <a:p>
              <a:r>
                <a:rPr lang="en-GB" sz="1600">
                  <a:latin typeface="Avenir Next LT Pro Demi" panose="020B0704020202020204" pitchFamily="34" charset="0"/>
                </a:rPr>
                <a:t>Notes</a:t>
              </a:r>
            </a:p>
          </p:txBody>
        </p:sp>
      </p:grpSp>
    </p:spTree>
    <p:extLst>
      <p:ext uri="{BB962C8B-B14F-4D97-AF65-F5344CB8AC3E}">
        <p14:creationId xmlns:p14="http://schemas.microsoft.com/office/powerpoint/2010/main" val="7706856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32" name="Group 31">
            <a:extLst>
              <a:ext uri="{FF2B5EF4-FFF2-40B4-BE49-F238E27FC236}">
                <a16:creationId xmlns:a16="http://schemas.microsoft.com/office/drawing/2014/main" id="{C1F2CC28-112C-216D-ED96-3591CA7D135C}"/>
              </a:ext>
            </a:extLst>
          </p:cNvPr>
          <p:cNvGrpSpPr>
            <a:grpSpLocks noGrp="1" noUngrp="1" noRot="1" noMove="1" noResize="1"/>
          </p:cNvGrpSpPr>
          <p:nvPr/>
        </p:nvGrpSpPr>
        <p:grpSpPr>
          <a:xfrm>
            <a:off x="504824" y="856800"/>
            <a:ext cx="6286200" cy="1191842"/>
            <a:chOff x="504824" y="856800"/>
            <a:chExt cx="6286200" cy="1191842"/>
          </a:xfrm>
        </p:grpSpPr>
        <p:sp>
          <p:nvSpPr>
            <p:cNvPr id="4" name="Google Shape;70;p14">
              <a:extLst>
                <a:ext uri="{FF2B5EF4-FFF2-40B4-BE49-F238E27FC236}">
                  <a16:creationId xmlns:a16="http://schemas.microsoft.com/office/drawing/2014/main" id="{5C377974-2885-9846-7E0A-8AD4B5246D76}"/>
                </a:ext>
              </a:extLst>
            </p:cNvPr>
            <p:cNvSpPr txBox="1">
              <a:spLocks noGrp="1" noRot="1" noMove="1" noResize="1" noEditPoints="1" noAdjustHandles="1" noChangeArrowheads="1" noChangeShapeType="1"/>
            </p:cNvSpPr>
            <p:nvPr/>
          </p:nvSpPr>
          <p:spPr>
            <a:xfrm>
              <a:off x="504824" y="856800"/>
              <a:ext cx="6286200" cy="9234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4800" dirty="0">
                  <a:latin typeface="Avenir Next LT Pro Demi" panose="020F0502020204030204" pitchFamily="34" charset="0"/>
                </a:rPr>
                <a:t>Energy</a:t>
              </a:r>
              <a:endParaRPr sz="4800" dirty="0">
                <a:latin typeface="Avenir Next LT Pro Demi" panose="020F0502020204030204" pitchFamily="34" charset="0"/>
              </a:endParaRPr>
            </a:p>
          </p:txBody>
        </p:sp>
        <p:grpSp>
          <p:nvGrpSpPr>
            <p:cNvPr id="9" name="Group 8">
              <a:extLst>
                <a:ext uri="{FF2B5EF4-FFF2-40B4-BE49-F238E27FC236}">
                  <a16:creationId xmlns:a16="http://schemas.microsoft.com/office/drawing/2014/main" id="{3B8043E7-D70F-D8CE-48E9-00E2859D16B7}"/>
                </a:ext>
              </a:extLst>
            </p:cNvPr>
            <p:cNvGrpSpPr>
              <a:grpSpLocks noGrp="1" noUngrp="1" noRot="1" noMove="1" noResize="1"/>
            </p:cNvGrpSpPr>
            <p:nvPr/>
          </p:nvGrpSpPr>
          <p:grpSpPr>
            <a:xfrm>
              <a:off x="636900" y="1679310"/>
              <a:ext cx="5867239" cy="369332"/>
              <a:chOff x="636900" y="2151492"/>
              <a:chExt cx="5867239" cy="369332"/>
            </a:xfrm>
          </p:grpSpPr>
          <p:sp>
            <p:nvSpPr>
              <p:cNvPr id="5" name="TextBox 4">
                <a:extLst>
                  <a:ext uri="{FF2B5EF4-FFF2-40B4-BE49-F238E27FC236}">
                    <a16:creationId xmlns:a16="http://schemas.microsoft.com/office/drawing/2014/main" id="{6C8BBF6A-A254-B29A-EE83-8944588F4FA8}"/>
                  </a:ext>
                </a:extLst>
              </p:cNvPr>
              <p:cNvSpPr txBox="1">
                <a:spLocks noGrp="1" noRot="1" noMove="1" noResize="1" noEditPoints="1" noAdjustHandles="1" noChangeArrowheads="1" noChangeShapeType="1"/>
              </p:cNvSpPr>
              <p:nvPr/>
            </p:nvSpPr>
            <p:spPr>
              <a:xfrm>
                <a:off x="5654026" y="2151492"/>
                <a:ext cx="850113" cy="369332"/>
              </a:xfrm>
              <a:prstGeom prst="rect">
                <a:avLst/>
              </a:prstGeom>
              <a:noFill/>
            </p:spPr>
            <p:txBody>
              <a:bodyPr wrap="square" rtlCol="0">
                <a:spAutoFit/>
              </a:bodyPr>
              <a:lstStyle/>
              <a:p>
                <a:pPr algn="ctr"/>
                <a:r>
                  <a:rPr lang="en-GB">
                    <a:latin typeface="Avenir Next LT Pro" panose="020B0504020202020204" pitchFamily="34" charset="0"/>
                  </a:rPr>
                  <a:t>Y/N</a:t>
                </a:r>
              </a:p>
            </p:txBody>
          </p:sp>
          <p:cxnSp>
            <p:nvCxnSpPr>
              <p:cNvPr id="6" name="Straight Connector 5">
                <a:extLst>
                  <a:ext uri="{FF2B5EF4-FFF2-40B4-BE49-F238E27FC236}">
                    <a16:creationId xmlns:a16="http://schemas.microsoft.com/office/drawing/2014/main" id="{4B16AF49-10CC-09E4-4F40-C6E081629191}"/>
                  </a:ext>
                </a:extLst>
              </p:cNvPr>
              <p:cNvCxnSpPr>
                <a:cxnSpLocks noGrp="1" noRot="1" noMove="1" noResize="1" noEditPoints="1" noAdjustHandles="1" noChangeArrowheads="1" noChangeShapeType="1"/>
              </p:cNvCxnSpPr>
              <p:nvPr/>
            </p:nvCxnSpPr>
            <p:spPr>
              <a:xfrm>
                <a:off x="636900" y="2336158"/>
                <a:ext cx="5105978" cy="0"/>
              </a:xfrm>
              <a:prstGeom prst="line">
                <a:avLst/>
              </a:prstGeom>
              <a:ln w="25400">
                <a:solidFill>
                  <a:srgbClr val="EA5A0B"/>
                </a:solidFill>
                <a:prstDash val="solid"/>
              </a:ln>
            </p:spPr>
            <p:style>
              <a:lnRef idx="2">
                <a:schemeClr val="accent1"/>
              </a:lnRef>
              <a:fillRef idx="0">
                <a:schemeClr val="accent1"/>
              </a:fillRef>
              <a:effectRef idx="1">
                <a:schemeClr val="accent1"/>
              </a:effectRef>
              <a:fontRef idx="minor">
                <a:schemeClr val="tx1"/>
              </a:fontRef>
            </p:style>
          </p:cxnSp>
        </p:grpSp>
      </p:grpSp>
      <p:grpSp>
        <p:nvGrpSpPr>
          <p:cNvPr id="7" name="Group 6">
            <a:extLst>
              <a:ext uri="{FF2B5EF4-FFF2-40B4-BE49-F238E27FC236}">
                <a16:creationId xmlns:a16="http://schemas.microsoft.com/office/drawing/2014/main" id="{EA72540A-47DF-53A6-5262-BB96F5E30B1A}"/>
              </a:ext>
            </a:extLst>
          </p:cNvPr>
          <p:cNvGrpSpPr>
            <a:grpSpLocks noGrp="1" noUngrp="1" noRot="1" noMove="1" noResize="1"/>
          </p:cNvGrpSpPr>
          <p:nvPr/>
        </p:nvGrpSpPr>
        <p:grpSpPr>
          <a:xfrm>
            <a:off x="504824" y="2219043"/>
            <a:ext cx="5848351" cy="1107965"/>
            <a:chOff x="504824" y="2245424"/>
            <a:chExt cx="5848351" cy="1107965"/>
          </a:xfrm>
        </p:grpSpPr>
        <p:sp>
          <p:nvSpPr>
            <p:cNvPr id="10" name="Google Shape;71;p14">
              <a:extLst>
                <a:ext uri="{FF2B5EF4-FFF2-40B4-BE49-F238E27FC236}">
                  <a16:creationId xmlns:a16="http://schemas.microsoft.com/office/drawing/2014/main" id="{5472BD31-91B6-CAD3-4A79-AC5CF27E9E9E}"/>
                </a:ext>
              </a:extLst>
            </p:cNvPr>
            <p:cNvSpPr txBox="1">
              <a:spLocks noGrp="1" noRot="1" noMove="1" noResize="1" noEditPoints="1" noAdjustHandles="1" noChangeArrowheads="1" noChangeShapeType="1"/>
            </p:cNvSpPr>
            <p:nvPr/>
          </p:nvSpPr>
          <p:spPr>
            <a:xfrm>
              <a:off x="1024201" y="2245424"/>
              <a:ext cx="4692116" cy="1107965"/>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Does your school have pupil energy monitors, who check that lights and other electronic devices are switched off when not in use during the daytime, and an adult member of staff responsible for checking lights and devices are turned off overnight?</a:t>
              </a:r>
              <a:endParaRPr sz="1200" dirty="0">
                <a:solidFill>
                  <a:schemeClr val="dk1"/>
                </a:solidFill>
                <a:latin typeface="Avenir Next LT Pro" panose="020B0504020202020204" pitchFamily="34" charset="0"/>
              </a:endParaRPr>
            </a:p>
          </p:txBody>
        </p:sp>
        <p:pic>
          <p:nvPicPr>
            <p:cNvPr id="11" name="Google Shape;72;p14">
              <a:extLst>
                <a:ext uri="{FF2B5EF4-FFF2-40B4-BE49-F238E27FC236}">
                  <a16:creationId xmlns:a16="http://schemas.microsoft.com/office/drawing/2014/main" id="{BEA799A0-7639-AA23-2051-B469A1247546}"/>
                </a:ext>
              </a:extLst>
            </p:cNvPr>
            <p:cNvPicPr preferRelativeResize="0">
              <a:picLocks noGrp="1" noRot="1" noMove="1" noResize="1" noEditPoints="1" noAdjustHandles="1" noChangeArrowheads="1" noChangeShapeType="1" noCrop="1"/>
            </p:cNvPicPr>
            <p:nvPr/>
          </p:nvPicPr>
          <p:blipFill>
            <a:blip r:embed="rId3">
              <a:alphaModFix/>
            </a:blip>
            <a:stretch>
              <a:fillRect/>
            </a:stretch>
          </p:blipFill>
          <p:spPr>
            <a:xfrm>
              <a:off x="504824" y="2586079"/>
              <a:ext cx="422519" cy="426654"/>
            </a:xfrm>
            <a:prstGeom prst="rect">
              <a:avLst/>
            </a:prstGeom>
            <a:noFill/>
            <a:ln>
              <a:noFill/>
            </a:ln>
          </p:spPr>
        </p:pic>
        <p:sp>
          <p:nvSpPr>
            <p:cNvPr id="13" name="Oval 12">
              <a:extLst>
                <a:ext uri="{FF2B5EF4-FFF2-40B4-BE49-F238E27FC236}">
                  <a16:creationId xmlns:a16="http://schemas.microsoft.com/office/drawing/2014/main" id="{89FA0795-6EA3-6B31-2E53-DB132CAE0FB5}"/>
                </a:ext>
              </a:extLst>
            </p:cNvPr>
            <p:cNvSpPr>
              <a:spLocks noGrp="1" noRot="1" noMove="1" noResize="1" noEditPoints="1" noAdjustHandles="1" noChangeArrowheads="1" noChangeShapeType="1"/>
            </p:cNvSpPr>
            <p:nvPr/>
          </p:nvSpPr>
          <p:spPr>
            <a:xfrm>
              <a:off x="5813175" y="2529406"/>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a:extLst>
                <a:ext uri="{FF2B5EF4-FFF2-40B4-BE49-F238E27FC236}">
                  <a16:creationId xmlns:a16="http://schemas.microsoft.com/office/drawing/2014/main" id="{05BE0FB5-9E1D-F973-BF5E-86D2AD6DB1C9}"/>
                </a:ext>
              </a:extLst>
            </p:cNvPr>
            <p:cNvSpPr txBox="1">
              <a:spLocks noGrp="1" noRot="1" noMove="1" noResize="1" noEditPoints="1" noAdjustHandles="1" noChangeArrowheads="1" noChangeShapeType="1"/>
            </p:cNvSpPr>
            <p:nvPr/>
          </p:nvSpPr>
          <p:spPr>
            <a:xfrm>
              <a:off x="5903175" y="2614740"/>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nvGrpSpPr>
          <p:cNvPr id="25" name="Group 24">
            <a:extLst>
              <a:ext uri="{FF2B5EF4-FFF2-40B4-BE49-F238E27FC236}">
                <a16:creationId xmlns:a16="http://schemas.microsoft.com/office/drawing/2014/main" id="{56327F9B-AD87-8683-5101-B24DCA32BE40}"/>
              </a:ext>
            </a:extLst>
          </p:cNvPr>
          <p:cNvGrpSpPr>
            <a:grpSpLocks noGrp="1" noUngrp="1" noRot="1" noMove="1" noResize="1"/>
          </p:cNvGrpSpPr>
          <p:nvPr/>
        </p:nvGrpSpPr>
        <p:grpSpPr>
          <a:xfrm>
            <a:off x="504824" y="3497409"/>
            <a:ext cx="5847371" cy="738633"/>
            <a:chOff x="505804" y="3517446"/>
            <a:chExt cx="5847371" cy="738633"/>
          </a:xfrm>
        </p:grpSpPr>
        <p:sp>
          <p:nvSpPr>
            <p:cNvPr id="19" name="Google Shape;71;p14">
              <a:extLst>
                <a:ext uri="{FF2B5EF4-FFF2-40B4-BE49-F238E27FC236}">
                  <a16:creationId xmlns:a16="http://schemas.microsoft.com/office/drawing/2014/main" id="{FA39626A-C835-AA39-A831-9C81CB93387A}"/>
                </a:ext>
              </a:extLst>
            </p:cNvPr>
            <p:cNvSpPr txBox="1">
              <a:spLocks noGrp="1" noRot="1" noMove="1" noResize="1" noEditPoints="1" noAdjustHandles="1" noChangeArrowheads="1" noChangeShapeType="1"/>
            </p:cNvSpPr>
            <p:nvPr/>
          </p:nvSpPr>
          <p:spPr>
            <a:xfrm>
              <a:off x="1024201" y="3517446"/>
              <a:ext cx="4692116" cy="738633"/>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Do classrooms in your school have posters, signs, or a traffic light system that reminds pupils and staff to turn off electrical devices when not in use?</a:t>
              </a:r>
              <a:endParaRPr sz="1200" dirty="0">
                <a:solidFill>
                  <a:schemeClr val="dk1"/>
                </a:solidFill>
                <a:latin typeface="Avenir Next LT Pro" panose="020B0504020202020204" pitchFamily="34" charset="0"/>
              </a:endParaRPr>
            </a:p>
          </p:txBody>
        </p:sp>
        <p:pic>
          <p:nvPicPr>
            <p:cNvPr id="20" name="Google Shape;72;p14">
              <a:extLst>
                <a:ext uri="{FF2B5EF4-FFF2-40B4-BE49-F238E27FC236}">
                  <a16:creationId xmlns:a16="http://schemas.microsoft.com/office/drawing/2014/main" id="{1A83B809-90BC-CB99-7AA9-72E5E35D5A50}"/>
                </a:ext>
              </a:extLst>
            </p:cNvPr>
            <p:cNvPicPr preferRelativeResize="0">
              <a:picLocks noGrp="1" noRot="1" noMove="1" noResize="1" noEditPoints="1" noAdjustHandles="1" noChangeArrowheads="1" noChangeShapeType="1" noCrop="1"/>
            </p:cNvPicPr>
            <p:nvPr/>
          </p:nvPicPr>
          <p:blipFill>
            <a:blip r:embed="rId4">
              <a:extLst>
                <a:ext uri="{28A0092B-C50C-407E-A947-70E740481C1C}">
                  <a14:useLocalDpi xmlns:a14="http://schemas.microsoft.com/office/drawing/2010/main" val="0"/>
                </a:ext>
              </a:extLst>
            </a:blip>
            <a:srcRect/>
            <a:stretch/>
          </p:blipFill>
          <p:spPr>
            <a:xfrm>
              <a:off x="505804" y="3673435"/>
              <a:ext cx="420558" cy="426654"/>
            </a:xfrm>
            <a:prstGeom prst="rect">
              <a:avLst/>
            </a:prstGeom>
            <a:noFill/>
            <a:ln>
              <a:noFill/>
            </a:ln>
          </p:spPr>
        </p:pic>
        <p:grpSp>
          <p:nvGrpSpPr>
            <p:cNvPr id="21" name="Group 20">
              <a:extLst>
                <a:ext uri="{FF2B5EF4-FFF2-40B4-BE49-F238E27FC236}">
                  <a16:creationId xmlns:a16="http://schemas.microsoft.com/office/drawing/2014/main" id="{714E9A5C-B65B-0A40-3231-76ED86379A56}"/>
                </a:ext>
              </a:extLst>
            </p:cNvPr>
            <p:cNvGrpSpPr>
              <a:grpSpLocks noGrp="1" noUngrp="1" noRot="1" noMove="1" noResize="1"/>
            </p:cNvGrpSpPr>
            <p:nvPr/>
          </p:nvGrpSpPr>
          <p:grpSpPr>
            <a:xfrm>
              <a:off x="5813175" y="3616762"/>
              <a:ext cx="540000" cy="540000"/>
              <a:chOff x="5813175" y="2693379"/>
              <a:chExt cx="540000" cy="540000"/>
            </a:xfrm>
          </p:grpSpPr>
          <p:sp>
            <p:nvSpPr>
              <p:cNvPr id="22" name="Oval 21">
                <a:extLst>
                  <a:ext uri="{FF2B5EF4-FFF2-40B4-BE49-F238E27FC236}">
                    <a16:creationId xmlns:a16="http://schemas.microsoft.com/office/drawing/2014/main" id="{B099835C-F518-59DF-6DDD-B18B9EE7D74D}"/>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TextBox 22">
                <a:extLst>
                  <a:ext uri="{FF2B5EF4-FFF2-40B4-BE49-F238E27FC236}">
                    <a16:creationId xmlns:a16="http://schemas.microsoft.com/office/drawing/2014/main" id="{5DBF6429-E5F9-0D2D-BF0C-27F85411AFCC}"/>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grpSp>
        <p:nvGrpSpPr>
          <p:cNvPr id="2" name="Group 1">
            <a:extLst>
              <a:ext uri="{FF2B5EF4-FFF2-40B4-BE49-F238E27FC236}">
                <a16:creationId xmlns:a16="http://schemas.microsoft.com/office/drawing/2014/main" id="{F7BF5B59-C43E-7458-A90C-8C033693DC39}"/>
              </a:ext>
            </a:extLst>
          </p:cNvPr>
          <p:cNvGrpSpPr>
            <a:grpSpLocks noGrp="1" noUngrp="1" noRot="1" noMove="1" noResize="1"/>
          </p:cNvGrpSpPr>
          <p:nvPr/>
        </p:nvGrpSpPr>
        <p:grpSpPr>
          <a:xfrm>
            <a:off x="504824" y="4406443"/>
            <a:ext cx="5847371" cy="738633"/>
            <a:chOff x="504824" y="4712797"/>
            <a:chExt cx="5847371" cy="738633"/>
          </a:xfrm>
        </p:grpSpPr>
        <p:sp>
          <p:nvSpPr>
            <p:cNvPr id="27" name="Google Shape;71;p14">
              <a:extLst>
                <a:ext uri="{FF2B5EF4-FFF2-40B4-BE49-F238E27FC236}">
                  <a16:creationId xmlns:a16="http://schemas.microsoft.com/office/drawing/2014/main" id="{8F625DC4-5EC6-37EC-A925-895F6115E1AD}"/>
                </a:ext>
              </a:extLst>
            </p:cNvPr>
            <p:cNvSpPr txBox="1">
              <a:spLocks noGrp="1" noRot="1" noMove="1" noResize="1" noEditPoints="1" noAdjustHandles="1" noChangeArrowheads="1" noChangeShapeType="1"/>
            </p:cNvSpPr>
            <p:nvPr/>
          </p:nvSpPr>
          <p:spPr>
            <a:xfrm>
              <a:off x="1023221" y="4712797"/>
              <a:ext cx="4692116" cy="738633"/>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Does your school have any renewable energy sources on site (solar panels, wind turbine, heat pump, biomass heating), or purchase energy from a renewable energy supplier?</a:t>
              </a:r>
            </a:p>
          </p:txBody>
        </p:sp>
        <p:pic>
          <p:nvPicPr>
            <p:cNvPr id="28" name="Google Shape;72;p14">
              <a:extLst>
                <a:ext uri="{FF2B5EF4-FFF2-40B4-BE49-F238E27FC236}">
                  <a16:creationId xmlns:a16="http://schemas.microsoft.com/office/drawing/2014/main" id="{6CFE47BC-D95B-B0D7-DF59-28605D4C1281}"/>
                </a:ext>
              </a:extLst>
            </p:cNvPr>
            <p:cNvPicPr preferRelativeResize="0">
              <a:picLocks noGrp="1" noRot="1" noMove="1" noResize="1" noEditPoints="1" noAdjustHandles="1" noChangeArrowheads="1" noChangeShapeType="1" noCrop="1"/>
            </p:cNvPicPr>
            <p:nvPr/>
          </p:nvPicPr>
          <p:blipFill>
            <a:blip r:embed="rId5">
              <a:extLst>
                <a:ext uri="{28A0092B-C50C-407E-A947-70E740481C1C}">
                  <a14:useLocalDpi xmlns:a14="http://schemas.microsoft.com/office/drawing/2010/main" val="0"/>
                </a:ext>
              </a:extLst>
            </a:blip>
            <a:srcRect/>
            <a:stretch/>
          </p:blipFill>
          <p:spPr>
            <a:xfrm>
              <a:off x="504824" y="4868787"/>
              <a:ext cx="420558" cy="426653"/>
            </a:xfrm>
            <a:prstGeom prst="rect">
              <a:avLst/>
            </a:prstGeom>
            <a:noFill/>
            <a:ln>
              <a:noFill/>
            </a:ln>
          </p:spPr>
        </p:pic>
        <p:grpSp>
          <p:nvGrpSpPr>
            <p:cNvPr id="29" name="Group 28">
              <a:extLst>
                <a:ext uri="{FF2B5EF4-FFF2-40B4-BE49-F238E27FC236}">
                  <a16:creationId xmlns:a16="http://schemas.microsoft.com/office/drawing/2014/main" id="{2A1C69D5-A1A2-80B6-D8E1-8EBCFE1616EB}"/>
                </a:ext>
              </a:extLst>
            </p:cNvPr>
            <p:cNvGrpSpPr>
              <a:grpSpLocks noGrp="1" noUngrp="1" noRot="1" noMove="1" noResize="1"/>
            </p:cNvGrpSpPr>
            <p:nvPr/>
          </p:nvGrpSpPr>
          <p:grpSpPr>
            <a:xfrm>
              <a:off x="5812195" y="4812113"/>
              <a:ext cx="540000" cy="540000"/>
              <a:chOff x="5813175" y="2693379"/>
              <a:chExt cx="540000" cy="540000"/>
            </a:xfrm>
          </p:grpSpPr>
          <p:sp>
            <p:nvSpPr>
              <p:cNvPr id="30" name="Oval 29">
                <a:extLst>
                  <a:ext uri="{FF2B5EF4-FFF2-40B4-BE49-F238E27FC236}">
                    <a16:creationId xmlns:a16="http://schemas.microsoft.com/office/drawing/2014/main" id="{F3E21F80-DFFD-4486-AE39-23441C31EA86}"/>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TextBox 30">
                <a:extLst>
                  <a:ext uri="{FF2B5EF4-FFF2-40B4-BE49-F238E27FC236}">
                    <a16:creationId xmlns:a16="http://schemas.microsoft.com/office/drawing/2014/main" id="{700612CE-41D5-39E3-7127-3FDEC5B2DDF6}"/>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N</a:t>
                </a:r>
              </a:p>
            </p:txBody>
          </p:sp>
        </p:grpSp>
      </p:grpSp>
      <p:grpSp>
        <p:nvGrpSpPr>
          <p:cNvPr id="12" name="Group 11">
            <a:extLst>
              <a:ext uri="{FF2B5EF4-FFF2-40B4-BE49-F238E27FC236}">
                <a16:creationId xmlns:a16="http://schemas.microsoft.com/office/drawing/2014/main" id="{F587FD8C-0B5B-7966-4FF4-9FE5464362CF}"/>
              </a:ext>
            </a:extLst>
          </p:cNvPr>
          <p:cNvGrpSpPr>
            <a:grpSpLocks noGrp="1" noUngrp="1" noRot="1" noMove="1" noResize="1"/>
          </p:cNvGrpSpPr>
          <p:nvPr/>
        </p:nvGrpSpPr>
        <p:grpSpPr>
          <a:xfrm>
            <a:off x="504824" y="6224511"/>
            <a:ext cx="5847371" cy="738633"/>
            <a:chOff x="504824" y="6202213"/>
            <a:chExt cx="5847371" cy="738633"/>
          </a:xfrm>
        </p:grpSpPr>
        <p:sp>
          <p:nvSpPr>
            <p:cNvPr id="39" name="Google Shape;71;p14">
              <a:extLst>
                <a:ext uri="{FF2B5EF4-FFF2-40B4-BE49-F238E27FC236}">
                  <a16:creationId xmlns:a16="http://schemas.microsoft.com/office/drawing/2014/main" id="{7A9E2C8F-69EB-2273-77C4-E988D7B498D2}"/>
                </a:ext>
              </a:extLst>
            </p:cNvPr>
            <p:cNvSpPr txBox="1">
              <a:spLocks noGrp="1" noRot="1" noMove="1" noResize="1" noEditPoints="1" noAdjustHandles="1" noChangeArrowheads="1" noChangeShapeType="1"/>
            </p:cNvSpPr>
            <p:nvPr/>
          </p:nvSpPr>
          <p:spPr>
            <a:xfrm>
              <a:off x="1023221" y="6202213"/>
              <a:ext cx="4692116" cy="738633"/>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Do pupils monitor and share information about your school’s energy use? For example, by checking a smart meter, updating an energy display, or reporting usage during assemblies.</a:t>
              </a:r>
            </a:p>
          </p:txBody>
        </p:sp>
        <p:pic>
          <p:nvPicPr>
            <p:cNvPr id="40" name="Google Shape;72;p14">
              <a:extLst>
                <a:ext uri="{FF2B5EF4-FFF2-40B4-BE49-F238E27FC236}">
                  <a16:creationId xmlns:a16="http://schemas.microsoft.com/office/drawing/2014/main" id="{F920601A-3192-B76E-187C-444B9C041030}"/>
                </a:ext>
              </a:extLst>
            </p:cNvPr>
            <p:cNvPicPr preferRelativeResize="0">
              <a:picLocks noGrp="1" noRot="1" noMove="1" noResize="1" noEditPoints="1" noAdjustHandles="1" noChangeArrowheads="1" noChangeShapeType="1" noCrop="1"/>
            </p:cNvPicPr>
            <p:nvPr/>
          </p:nvPicPr>
          <p:blipFill>
            <a:blip r:embed="rId6">
              <a:extLst>
                <a:ext uri="{28A0092B-C50C-407E-A947-70E740481C1C}">
                  <a14:useLocalDpi xmlns:a14="http://schemas.microsoft.com/office/drawing/2010/main" val="0"/>
                </a:ext>
              </a:extLst>
            </a:blip>
            <a:srcRect/>
            <a:stretch/>
          </p:blipFill>
          <p:spPr>
            <a:xfrm>
              <a:off x="504824" y="6358203"/>
              <a:ext cx="420557" cy="426653"/>
            </a:xfrm>
            <a:prstGeom prst="rect">
              <a:avLst/>
            </a:prstGeom>
            <a:noFill/>
            <a:ln>
              <a:noFill/>
            </a:ln>
          </p:spPr>
        </p:pic>
        <p:grpSp>
          <p:nvGrpSpPr>
            <p:cNvPr id="41" name="Group 40">
              <a:extLst>
                <a:ext uri="{FF2B5EF4-FFF2-40B4-BE49-F238E27FC236}">
                  <a16:creationId xmlns:a16="http://schemas.microsoft.com/office/drawing/2014/main" id="{C480BD4D-595F-FCF9-509C-057B95C5D6C5}"/>
                </a:ext>
              </a:extLst>
            </p:cNvPr>
            <p:cNvGrpSpPr>
              <a:grpSpLocks noGrp="1" noUngrp="1" noRot="1" noMove="1" noResize="1"/>
            </p:cNvGrpSpPr>
            <p:nvPr/>
          </p:nvGrpSpPr>
          <p:grpSpPr>
            <a:xfrm>
              <a:off x="5812195" y="6301529"/>
              <a:ext cx="540000" cy="540000"/>
              <a:chOff x="5813175" y="2693379"/>
              <a:chExt cx="540000" cy="540000"/>
            </a:xfrm>
          </p:grpSpPr>
          <p:sp>
            <p:nvSpPr>
              <p:cNvPr id="42" name="Oval 41">
                <a:extLst>
                  <a:ext uri="{FF2B5EF4-FFF2-40B4-BE49-F238E27FC236}">
                    <a16:creationId xmlns:a16="http://schemas.microsoft.com/office/drawing/2014/main" id="{757747D4-4541-D1C5-CB00-AAEF000DD249}"/>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TextBox 42">
                <a:extLst>
                  <a:ext uri="{FF2B5EF4-FFF2-40B4-BE49-F238E27FC236}">
                    <a16:creationId xmlns:a16="http://schemas.microsoft.com/office/drawing/2014/main" id="{B39C3EE4-ED68-6AF3-EE2C-0566EB463176}"/>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N</a:t>
                </a:r>
              </a:p>
            </p:txBody>
          </p:sp>
        </p:grpSp>
      </p:grpSp>
      <p:grpSp>
        <p:nvGrpSpPr>
          <p:cNvPr id="8" name="Group 7">
            <a:extLst>
              <a:ext uri="{FF2B5EF4-FFF2-40B4-BE49-F238E27FC236}">
                <a16:creationId xmlns:a16="http://schemas.microsoft.com/office/drawing/2014/main" id="{04ADD345-0EA7-1B44-E4D8-02904D9EB6F9}"/>
              </a:ext>
            </a:extLst>
          </p:cNvPr>
          <p:cNvGrpSpPr>
            <a:grpSpLocks noGrp="1" noUngrp="1" noRot="1" noMove="1" noResize="1"/>
          </p:cNvGrpSpPr>
          <p:nvPr/>
        </p:nvGrpSpPr>
        <p:grpSpPr>
          <a:xfrm>
            <a:off x="504824" y="5315477"/>
            <a:ext cx="5847371" cy="738633"/>
            <a:chOff x="504824" y="5392508"/>
            <a:chExt cx="5847371" cy="738633"/>
          </a:xfrm>
        </p:grpSpPr>
        <p:sp>
          <p:nvSpPr>
            <p:cNvPr id="45" name="Google Shape;71;p14">
              <a:extLst>
                <a:ext uri="{FF2B5EF4-FFF2-40B4-BE49-F238E27FC236}">
                  <a16:creationId xmlns:a16="http://schemas.microsoft.com/office/drawing/2014/main" id="{A7B6DEB0-3A25-1509-BD34-A7CC29CAC2A1}"/>
                </a:ext>
              </a:extLst>
            </p:cNvPr>
            <p:cNvSpPr txBox="1">
              <a:spLocks noGrp="1" noRot="1" noMove="1" noResize="1" noEditPoints="1" noAdjustHandles="1" noChangeArrowheads="1" noChangeShapeType="1"/>
            </p:cNvSpPr>
            <p:nvPr/>
          </p:nvSpPr>
          <p:spPr>
            <a:xfrm>
              <a:off x="1023221" y="5392508"/>
              <a:ext cx="4692116" cy="738633"/>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In classrooms, are windows kept free of displays and radiators free from blockages to maximise natural light and heat distribution?</a:t>
              </a:r>
              <a:endParaRPr sz="1200">
                <a:solidFill>
                  <a:schemeClr val="dk1"/>
                </a:solidFill>
                <a:latin typeface="Avenir Next LT Pro" panose="020B0504020202020204" pitchFamily="34" charset="0"/>
              </a:endParaRPr>
            </a:p>
          </p:txBody>
        </p:sp>
        <p:pic>
          <p:nvPicPr>
            <p:cNvPr id="46" name="Google Shape;72;p14">
              <a:extLst>
                <a:ext uri="{FF2B5EF4-FFF2-40B4-BE49-F238E27FC236}">
                  <a16:creationId xmlns:a16="http://schemas.microsoft.com/office/drawing/2014/main" id="{C3621724-892B-E26F-89F4-4F92C0E70CCF}"/>
                </a:ext>
              </a:extLst>
            </p:cNvPr>
            <p:cNvPicPr preferRelativeResize="0">
              <a:picLocks noGrp="1" noRot="1" noMove="1" noResize="1" noEditPoints="1" noAdjustHandles="1" noChangeArrowheads="1" noChangeShapeType="1" noCrop="1"/>
            </p:cNvPicPr>
            <p:nvPr/>
          </p:nvPicPr>
          <p:blipFill>
            <a:blip r:embed="rId7">
              <a:extLst>
                <a:ext uri="{28A0092B-C50C-407E-A947-70E740481C1C}">
                  <a14:useLocalDpi xmlns:a14="http://schemas.microsoft.com/office/drawing/2010/main" val="0"/>
                </a:ext>
              </a:extLst>
            </a:blip>
            <a:srcRect/>
            <a:stretch/>
          </p:blipFill>
          <p:spPr>
            <a:xfrm>
              <a:off x="504824" y="5551545"/>
              <a:ext cx="420558" cy="420558"/>
            </a:xfrm>
            <a:prstGeom prst="rect">
              <a:avLst/>
            </a:prstGeom>
            <a:noFill/>
            <a:ln>
              <a:noFill/>
            </a:ln>
          </p:spPr>
        </p:pic>
        <p:grpSp>
          <p:nvGrpSpPr>
            <p:cNvPr id="47" name="Group 46">
              <a:extLst>
                <a:ext uri="{FF2B5EF4-FFF2-40B4-BE49-F238E27FC236}">
                  <a16:creationId xmlns:a16="http://schemas.microsoft.com/office/drawing/2014/main" id="{1BAB8BCE-3B70-D5C7-5DEF-B169E12E0E60}"/>
                </a:ext>
              </a:extLst>
            </p:cNvPr>
            <p:cNvGrpSpPr>
              <a:grpSpLocks noGrp="1" noUngrp="1" noRot="1" noMove="1" noResize="1"/>
            </p:cNvGrpSpPr>
            <p:nvPr/>
          </p:nvGrpSpPr>
          <p:grpSpPr>
            <a:xfrm>
              <a:off x="5812195" y="5491824"/>
              <a:ext cx="540000" cy="540000"/>
              <a:chOff x="5813175" y="2693379"/>
              <a:chExt cx="540000" cy="540000"/>
            </a:xfrm>
          </p:grpSpPr>
          <p:sp>
            <p:nvSpPr>
              <p:cNvPr id="48" name="Oval 47">
                <a:extLst>
                  <a:ext uri="{FF2B5EF4-FFF2-40B4-BE49-F238E27FC236}">
                    <a16:creationId xmlns:a16="http://schemas.microsoft.com/office/drawing/2014/main" id="{343CCB55-69D4-6191-3F13-CEA24DBC25A1}"/>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TextBox 48">
                <a:extLst>
                  <a:ext uri="{FF2B5EF4-FFF2-40B4-BE49-F238E27FC236}">
                    <a16:creationId xmlns:a16="http://schemas.microsoft.com/office/drawing/2014/main" id="{ACB3C466-B69B-9E7A-AB6A-6DE9A530A5B8}"/>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grpSp>
        <p:nvGrpSpPr>
          <p:cNvPr id="14" name="Group 13">
            <a:extLst>
              <a:ext uri="{FF2B5EF4-FFF2-40B4-BE49-F238E27FC236}">
                <a16:creationId xmlns:a16="http://schemas.microsoft.com/office/drawing/2014/main" id="{0695D62D-EC47-37DC-61E6-D98B0AD8DD12}"/>
              </a:ext>
            </a:extLst>
          </p:cNvPr>
          <p:cNvGrpSpPr>
            <a:grpSpLocks noGrp="1" noUngrp="1" noRot="1" noMove="1" noResize="1"/>
          </p:cNvGrpSpPr>
          <p:nvPr/>
        </p:nvGrpSpPr>
        <p:grpSpPr>
          <a:xfrm>
            <a:off x="504824" y="7133545"/>
            <a:ext cx="5844367" cy="553968"/>
            <a:chOff x="504824" y="7054592"/>
            <a:chExt cx="5844367" cy="553968"/>
          </a:xfrm>
        </p:grpSpPr>
        <p:sp>
          <p:nvSpPr>
            <p:cNvPr id="51" name="Google Shape;71;p14">
              <a:extLst>
                <a:ext uri="{FF2B5EF4-FFF2-40B4-BE49-F238E27FC236}">
                  <a16:creationId xmlns:a16="http://schemas.microsoft.com/office/drawing/2014/main" id="{824D15A0-772D-1123-DD30-41D7C51715B5}"/>
                </a:ext>
              </a:extLst>
            </p:cNvPr>
            <p:cNvSpPr txBox="1">
              <a:spLocks noGrp="1" noRot="1" noMove="1" noResize="1" noEditPoints="1" noAdjustHandles="1" noChangeArrowheads="1" noChangeShapeType="1"/>
            </p:cNvSpPr>
            <p:nvPr/>
          </p:nvSpPr>
          <p:spPr>
            <a:xfrm>
              <a:off x="1020217" y="7054592"/>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In the last twelve months, has your school planned an energy-free day, energy-saving week, or something similar?</a:t>
              </a:r>
              <a:endParaRPr sz="1200" dirty="0">
                <a:solidFill>
                  <a:schemeClr val="dk1"/>
                </a:solidFill>
                <a:latin typeface="Avenir Next LT Pro" panose="020B0504020202020204" pitchFamily="34" charset="0"/>
              </a:endParaRPr>
            </a:p>
          </p:txBody>
        </p:sp>
        <p:pic>
          <p:nvPicPr>
            <p:cNvPr id="52" name="Google Shape;72;p14">
              <a:extLst>
                <a:ext uri="{FF2B5EF4-FFF2-40B4-BE49-F238E27FC236}">
                  <a16:creationId xmlns:a16="http://schemas.microsoft.com/office/drawing/2014/main" id="{FD7705A6-1DFE-6AAD-14E1-78B80A8D8AD7}"/>
                </a:ext>
              </a:extLst>
            </p:cNvPr>
            <p:cNvPicPr preferRelativeResize="0">
              <a:picLocks noGrp="1" noRot="1" noMove="1" noResize="1" noEditPoints="1" noAdjustHandles="1" noChangeArrowheads="1" noChangeShapeType="1" noCrop="1"/>
            </p:cNvPicPr>
            <p:nvPr/>
          </p:nvPicPr>
          <p:blipFill>
            <a:blip r:embed="rId8">
              <a:extLst>
                <a:ext uri="{28A0092B-C50C-407E-A947-70E740481C1C}">
                  <a14:useLocalDpi xmlns:a14="http://schemas.microsoft.com/office/drawing/2010/main" val="0"/>
                </a:ext>
              </a:extLst>
            </a:blip>
            <a:srcRect/>
            <a:stretch/>
          </p:blipFill>
          <p:spPr>
            <a:xfrm>
              <a:off x="504824" y="7121297"/>
              <a:ext cx="414549" cy="420558"/>
            </a:xfrm>
            <a:prstGeom prst="rect">
              <a:avLst/>
            </a:prstGeom>
            <a:noFill/>
            <a:ln>
              <a:noFill/>
            </a:ln>
          </p:spPr>
        </p:pic>
        <p:grpSp>
          <p:nvGrpSpPr>
            <p:cNvPr id="53" name="Group 52">
              <a:extLst>
                <a:ext uri="{FF2B5EF4-FFF2-40B4-BE49-F238E27FC236}">
                  <a16:creationId xmlns:a16="http://schemas.microsoft.com/office/drawing/2014/main" id="{F8DB3946-A4B1-6580-67F4-52A51FE883A1}"/>
                </a:ext>
              </a:extLst>
            </p:cNvPr>
            <p:cNvGrpSpPr>
              <a:grpSpLocks noGrp="1" noUngrp="1" noRot="1" noMove="1" noResize="1"/>
            </p:cNvGrpSpPr>
            <p:nvPr/>
          </p:nvGrpSpPr>
          <p:grpSpPr>
            <a:xfrm>
              <a:off x="5809191" y="7061576"/>
              <a:ext cx="540000" cy="540000"/>
              <a:chOff x="5813175" y="2693379"/>
              <a:chExt cx="540000" cy="540000"/>
            </a:xfrm>
          </p:grpSpPr>
          <p:sp>
            <p:nvSpPr>
              <p:cNvPr id="54" name="Oval 53">
                <a:extLst>
                  <a:ext uri="{FF2B5EF4-FFF2-40B4-BE49-F238E27FC236}">
                    <a16:creationId xmlns:a16="http://schemas.microsoft.com/office/drawing/2014/main" id="{11212C3B-624E-4993-4742-1E5442FE9249}"/>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TextBox 54">
                <a:extLst>
                  <a:ext uri="{FF2B5EF4-FFF2-40B4-BE49-F238E27FC236}">
                    <a16:creationId xmlns:a16="http://schemas.microsoft.com/office/drawing/2014/main" id="{AFE9BF01-44FF-0004-74EC-2EB5F6227CE9}"/>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N</a:t>
                </a:r>
              </a:p>
            </p:txBody>
          </p:sp>
        </p:grpSp>
      </p:grpSp>
      <p:grpSp>
        <p:nvGrpSpPr>
          <p:cNvPr id="16" name="Group 15">
            <a:extLst>
              <a:ext uri="{FF2B5EF4-FFF2-40B4-BE49-F238E27FC236}">
                <a16:creationId xmlns:a16="http://schemas.microsoft.com/office/drawing/2014/main" id="{A1EB2F34-F425-2BF5-A8F6-A35264633041}"/>
              </a:ext>
            </a:extLst>
          </p:cNvPr>
          <p:cNvGrpSpPr>
            <a:grpSpLocks noGrp="1" noUngrp="1" noRot="1" noMove="1" noResize="1"/>
          </p:cNvGrpSpPr>
          <p:nvPr/>
        </p:nvGrpSpPr>
        <p:grpSpPr>
          <a:xfrm>
            <a:off x="504824" y="7857914"/>
            <a:ext cx="5844367" cy="616054"/>
            <a:chOff x="504824" y="7857311"/>
            <a:chExt cx="5844367" cy="616054"/>
          </a:xfrm>
        </p:grpSpPr>
        <p:sp>
          <p:nvSpPr>
            <p:cNvPr id="57" name="Google Shape;71;p14">
              <a:extLst>
                <a:ext uri="{FF2B5EF4-FFF2-40B4-BE49-F238E27FC236}">
                  <a16:creationId xmlns:a16="http://schemas.microsoft.com/office/drawing/2014/main" id="{B5864A9D-2B4C-0018-2DB4-C49CC67E48D5}"/>
                </a:ext>
              </a:extLst>
            </p:cNvPr>
            <p:cNvSpPr txBox="1">
              <a:spLocks noGrp="1" noRot="1" noMove="1" noResize="1" noEditPoints="1" noAdjustHandles="1" noChangeArrowheads="1" noChangeShapeType="1"/>
            </p:cNvSpPr>
            <p:nvPr/>
          </p:nvSpPr>
          <p:spPr>
            <a:xfrm>
              <a:off x="1020217" y="7919397"/>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Did your school participate in Eco-Schools’ Cut Your Carbon Campaign, which happens throughout November each year?</a:t>
              </a:r>
              <a:endParaRPr sz="1200" dirty="0">
                <a:solidFill>
                  <a:schemeClr val="dk1"/>
                </a:solidFill>
                <a:latin typeface="Avenir Next LT Pro" panose="020B0504020202020204" pitchFamily="34" charset="0"/>
              </a:endParaRPr>
            </a:p>
          </p:txBody>
        </p:sp>
        <p:pic>
          <p:nvPicPr>
            <p:cNvPr id="58" name="Google Shape;72;p14">
              <a:extLst>
                <a:ext uri="{FF2B5EF4-FFF2-40B4-BE49-F238E27FC236}">
                  <a16:creationId xmlns:a16="http://schemas.microsoft.com/office/drawing/2014/main" id="{F9BE0D4A-F967-A09C-83CA-95E9237AAD2B}"/>
                </a:ext>
              </a:extLst>
            </p:cNvPr>
            <p:cNvPicPr preferRelativeResize="0">
              <a:picLocks noGrp="1" noRot="1" noMove="1" noResize="1" noEditPoints="1" noAdjustHandles="1" noChangeArrowheads="1" noChangeShapeType="1" noCrop="1"/>
            </p:cNvPicPr>
            <p:nvPr/>
          </p:nvPicPr>
          <p:blipFill>
            <a:blip r:embed="rId9">
              <a:extLst>
                <a:ext uri="{28A0092B-C50C-407E-A947-70E740481C1C}">
                  <a14:useLocalDpi xmlns:a14="http://schemas.microsoft.com/office/drawing/2010/main" val="0"/>
                </a:ext>
              </a:extLst>
            </a:blip>
            <a:srcRect/>
            <a:stretch/>
          </p:blipFill>
          <p:spPr>
            <a:xfrm>
              <a:off x="504824" y="7917032"/>
              <a:ext cx="414549" cy="420558"/>
            </a:xfrm>
            <a:prstGeom prst="rect">
              <a:avLst/>
            </a:prstGeom>
            <a:noFill/>
            <a:ln>
              <a:noFill/>
            </a:ln>
          </p:spPr>
        </p:pic>
        <p:grpSp>
          <p:nvGrpSpPr>
            <p:cNvPr id="59" name="Group 58">
              <a:extLst>
                <a:ext uri="{FF2B5EF4-FFF2-40B4-BE49-F238E27FC236}">
                  <a16:creationId xmlns:a16="http://schemas.microsoft.com/office/drawing/2014/main" id="{5F90EC59-BEE0-5006-7905-FB429D4E5654}"/>
                </a:ext>
              </a:extLst>
            </p:cNvPr>
            <p:cNvGrpSpPr>
              <a:grpSpLocks noGrp="1" noUngrp="1" noRot="1" noMove="1" noResize="1"/>
            </p:cNvGrpSpPr>
            <p:nvPr/>
          </p:nvGrpSpPr>
          <p:grpSpPr>
            <a:xfrm>
              <a:off x="5809191" y="7857311"/>
              <a:ext cx="540000" cy="540000"/>
              <a:chOff x="5813175" y="2693379"/>
              <a:chExt cx="540000" cy="540000"/>
            </a:xfrm>
          </p:grpSpPr>
          <p:sp>
            <p:nvSpPr>
              <p:cNvPr id="60" name="Oval 59">
                <a:extLst>
                  <a:ext uri="{FF2B5EF4-FFF2-40B4-BE49-F238E27FC236}">
                    <a16:creationId xmlns:a16="http://schemas.microsoft.com/office/drawing/2014/main" id="{073E76E1-7A2F-13E5-02CE-7C341B66D0D1}"/>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TextBox 60">
                <a:extLst>
                  <a:ext uri="{FF2B5EF4-FFF2-40B4-BE49-F238E27FC236}">
                    <a16:creationId xmlns:a16="http://schemas.microsoft.com/office/drawing/2014/main" id="{64A62DDB-F3A9-57D0-94B2-211E4057C48F}"/>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N</a:t>
                </a:r>
              </a:p>
            </p:txBody>
          </p:sp>
        </p:grpSp>
      </p:grpSp>
      <p:pic>
        <p:nvPicPr>
          <p:cNvPr id="3" name="Picture 2">
            <a:extLst>
              <a:ext uri="{FF2B5EF4-FFF2-40B4-BE49-F238E27FC236}">
                <a16:creationId xmlns:a16="http://schemas.microsoft.com/office/drawing/2014/main" id="{7B5814D5-551D-268D-7CD8-309E9CC66E2C}"/>
              </a:ext>
            </a:extLst>
          </p:cNvPr>
          <p:cNvPicPr>
            <a:picLocks noGrp="1" noRot="1" noChangeAspect="1" noMove="1" noResize="1" noEditPoints="1" noAdjustHandles="1" noChangeArrowheads="1" noChangeShapeType="1" noCrop="1"/>
          </p:cNvPicPr>
          <p:nvPr/>
        </p:nvPicPr>
        <p:blipFill>
          <a:blip r:embed="rId10">
            <a:extLst>
              <a:ext uri="{28A0092B-C50C-407E-A947-70E740481C1C}">
                <a14:useLocalDpi xmlns:a14="http://schemas.microsoft.com/office/drawing/2010/main" val="0"/>
              </a:ext>
            </a:extLst>
          </a:blip>
          <a:srcRect/>
          <a:stretch/>
        </p:blipFill>
        <p:spPr>
          <a:xfrm>
            <a:off x="5506248" y="0"/>
            <a:ext cx="1145667" cy="1145667"/>
          </a:xfrm>
          <a:prstGeom prst="rect">
            <a:avLst/>
          </a:prstGeom>
        </p:spPr>
      </p:pic>
    </p:spTree>
    <p:extLst>
      <p:ext uri="{BB962C8B-B14F-4D97-AF65-F5344CB8AC3E}">
        <p14:creationId xmlns:p14="http://schemas.microsoft.com/office/powerpoint/2010/main" val="25802940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98952DFD-24F9-7CA8-A19B-9238D9E8454F}"/>
              </a:ext>
            </a:extLst>
          </p:cNvPr>
          <p:cNvGrpSpPr>
            <a:grpSpLocks noGrp="1" noUngrp="1" noRot="1" noMove="1" noResize="1"/>
          </p:cNvGrpSpPr>
          <p:nvPr/>
        </p:nvGrpSpPr>
        <p:grpSpPr>
          <a:xfrm>
            <a:off x="504000" y="1083600"/>
            <a:ext cx="5847371" cy="923299"/>
            <a:chOff x="504000" y="1022400"/>
            <a:chExt cx="5847371" cy="923299"/>
          </a:xfrm>
        </p:grpSpPr>
        <p:sp>
          <p:nvSpPr>
            <p:cNvPr id="3" name="Google Shape;71;p14">
              <a:extLst>
                <a:ext uri="{FF2B5EF4-FFF2-40B4-BE49-F238E27FC236}">
                  <a16:creationId xmlns:a16="http://schemas.microsoft.com/office/drawing/2014/main" id="{522CC464-1411-4C35-1503-EDD106414BEF}"/>
                </a:ext>
              </a:extLst>
            </p:cNvPr>
            <p:cNvSpPr txBox="1">
              <a:spLocks noGrp="1" noRot="1" noMove="1" noResize="1" noEditPoints="1" noAdjustHandles="1" noChangeArrowheads="1" noChangeShapeType="1"/>
            </p:cNvSpPr>
            <p:nvPr/>
          </p:nvSpPr>
          <p:spPr>
            <a:xfrm>
              <a:off x="1022397" y="1022400"/>
              <a:ext cx="4692116" cy="923299"/>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Does your school encourage pupils, staff, and the wider community to reduce their digital carbon footprint? For example, by unsubscribing from unwanted emails, cleaning up inboxes, or using eco-friendly search engines.</a:t>
              </a:r>
            </a:p>
          </p:txBody>
        </p:sp>
        <p:pic>
          <p:nvPicPr>
            <p:cNvPr id="7" name="Google Shape;72;p14">
              <a:extLst>
                <a:ext uri="{FF2B5EF4-FFF2-40B4-BE49-F238E27FC236}">
                  <a16:creationId xmlns:a16="http://schemas.microsoft.com/office/drawing/2014/main" id="{6FB3E247-2D0F-DB3E-1C47-EEF1EA797033}"/>
                </a:ext>
              </a:extLst>
            </p:cNvPr>
            <p:cNvPicPr preferRelativeResize="0">
              <a:picLocks noGrp="1" noRot="1" noMove="1" noResize="1" noEditPoints="1" noAdjustHandles="1" noChangeArrowheads="1" noChangeShapeType="1" noCrop="1"/>
            </p:cNvPicPr>
            <p:nvPr/>
          </p:nvPicPr>
          <p:blipFill>
            <a:blip r:embed="rId3">
              <a:extLst>
                <a:ext uri="{28A0092B-C50C-407E-A947-70E740481C1C}">
                  <a14:useLocalDpi xmlns:a14="http://schemas.microsoft.com/office/drawing/2010/main" val="0"/>
                </a:ext>
              </a:extLst>
            </a:blip>
            <a:srcRect/>
            <a:stretch/>
          </p:blipFill>
          <p:spPr>
            <a:xfrm>
              <a:off x="504000" y="1270722"/>
              <a:ext cx="420558" cy="426654"/>
            </a:xfrm>
            <a:prstGeom prst="rect">
              <a:avLst/>
            </a:prstGeom>
            <a:noFill/>
            <a:ln>
              <a:noFill/>
            </a:ln>
          </p:spPr>
        </p:pic>
        <p:grpSp>
          <p:nvGrpSpPr>
            <p:cNvPr id="8" name="Group 7">
              <a:extLst>
                <a:ext uri="{FF2B5EF4-FFF2-40B4-BE49-F238E27FC236}">
                  <a16:creationId xmlns:a16="http://schemas.microsoft.com/office/drawing/2014/main" id="{2EFCCFA2-6162-57CC-6031-84F572F2C680}"/>
                </a:ext>
              </a:extLst>
            </p:cNvPr>
            <p:cNvGrpSpPr>
              <a:grpSpLocks noGrp="1" noUngrp="1" noRot="1" noMove="1" noResize="1"/>
            </p:cNvGrpSpPr>
            <p:nvPr/>
          </p:nvGrpSpPr>
          <p:grpSpPr>
            <a:xfrm>
              <a:off x="5811371" y="1214049"/>
              <a:ext cx="540000" cy="540000"/>
              <a:chOff x="5813175" y="2693379"/>
              <a:chExt cx="540000" cy="540000"/>
            </a:xfrm>
          </p:grpSpPr>
          <p:sp>
            <p:nvSpPr>
              <p:cNvPr id="12" name="Oval 11">
                <a:extLst>
                  <a:ext uri="{FF2B5EF4-FFF2-40B4-BE49-F238E27FC236}">
                    <a16:creationId xmlns:a16="http://schemas.microsoft.com/office/drawing/2014/main" id="{827315BB-BE31-988A-35A5-8790834222A4}"/>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a:extLst>
                  <a:ext uri="{FF2B5EF4-FFF2-40B4-BE49-F238E27FC236}">
                    <a16:creationId xmlns:a16="http://schemas.microsoft.com/office/drawing/2014/main" id="{B51D3C4E-E8D0-8FB7-EDA0-60FB2508476B}"/>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grpSp>
        <p:nvGrpSpPr>
          <p:cNvPr id="5" name="Group 4">
            <a:extLst>
              <a:ext uri="{FF2B5EF4-FFF2-40B4-BE49-F238E27FC236}">
                <a16:creationId xmlns:a16="http://schemas.microsoft.com/office/drawing/2014/main" id="{4B3F0E35-E242-18A3-2072-07A3F9A4B37C}"/>
              </a:ext>
            </a:extLst>
          </p:cNvPr>
          <p:cNvGrpSpPr>
            <a:grpSpLocks noGrp="1" noUngrp="1" noRot="1" noMove="1" noResize="1"/>
          </p:cNvGrpSpPr>
          <p:nvPr/>
        </p:nvGrpSpPr>
        <p:grpSpPr>
          <a:xfrm>
            <a:off x="504000" y="2257834"/>
            <a:ext cx="5847371" cy="738633"/>
            <a:chOff x="504000" y="2143551"/>
            <a:chExt cx="5847371" cy="738633"/>
          </a:xfrm>
        </p:grpSpPr>
        <p:sp>
          <p:nvSpPr>
            <p:cNvPr id="24" name="Google Shape;71;p14">
              <a:extLst>
                <a:ext uri="{FF2B5EF4-FFF2-40B4-BE49-F238E27FC236}">
                  <a16:creationId xmlns:a16="http://schemas.microsoft.com/office/drawing/2014/main" id="{8B7810C8-F0E3-57BA-1CE2-2347E3DE2AF4}"/>
                </a:ext>
              </a:extLst>
            </p:cNvPr>
            <p:cNvSpPr txBox="1">
              <a:spLocks noGrp="1" noRot="1" noMove="1" noResize="1" noEditPoints="1" noAdjustHandles="1" noChangeArrowheads="1" noChangeShapeType="1"/>
            </p:cNvSpPr>
            <p:nvPr/>
          </p:nvSpPr>
          <p:spPr>
            <a:xfrm>
              <a:off x="1022397" y="2143551"/>
              <a:ext cx="4692116" cy="738633"/>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Ask your school’s site/ICT manager - do computers and the heating system in your school have automated switch off, and is this set no later than 6pm?</a:t>
              </a:r>
            </a:p>
          </p:txBody>
        </p:sp>
        <p:pic>
          <p:nvPicPr>
            <p:cNvPr id="26" name="Google Shape;72;p14">
              <a:extLst>
                <a:ext uri="{FF2B5EF4-FFF2-40B4-BE49-F238E27FC236}">
                  <a16:creationId xmlns:a16="http://schemas.microsoft.com/office/drawing/2014/main" id="{E0A3467B-1772-A130-13BF-DA84A1B69858}"/>
                </a:ext>
              </a:extLst>
            </p:cNvPr>
            <p:cNvPicPr preferRelativeResize="0">
              <a:picLocks noGrp="1" noRot="1" noMove="1" noResize="1" noEditPoints="1" noAdjustHandles="1" noChangeArrowheads="1" noChangeShapeType="1" noCrop="1"/>
            </p:cNvPicPr>
            <p:nvPr/>
          </p:nvPicPr>
          <p:blipFill>
            <a:blip r:embed="rId4">
              <a:extLst>
                <a:ext uri="{28A0092B-C50C-407E-A947-70E740481C1C}">
                  <a14:useLocalDpi xmlns:a14="http://schemas.microsoft.com/office/drawing/2010/main" val="0"/>
                </a:ext>
              </a:extLst>
            </a:blip>
            <a:srcRect/>
            <a:stretch/>
          </p:blipFill>
          <p:spPr>
            <a:xfrm>
              <a:off x="504000" y="2299541"/>
              <a:ext cx="420558" cy="426653"/>
            </a:xfrm>
            <a:prstGeom prst="rect">
              <a:avLst/>
            </a:prstGeom>
            <a:noFill/>
            <a:ln>
              <a:noFill/>
            </a:ln>
          </p:spPr>
        </p:pic>
        <p:grpSp>
          <p:nvGrpSpPr>
            <p:cNvPr id="32" name="Group 31">
              <a:extLst>
                <a:ext uri="{FF2B5EF4-FFF2-40B4-BE49-F238E27FC236}">
                  <a16:creationId xmlns:a16="http://schemas.microsoft.com/office/drawing/2014/main" id="{1F3E43BD-D96A-36D5-9E94-6DB48D10EF52}"/>
                </a:ext>
              </a:extLst>
            </p:cNvPr>
            <p:cNvGrpSpPr>
              <a:grpSpLocks noGrp="1" noUngrp="1" noRot="1" noMove="1" noResize="1"/>
            </p:cNvGrpSpPr>
            <p:nvPr/>
          </p:nvGrpSpPr>
          <p:grpSpPr>
            <a:xfrm>
              <a:off x="5811371" y="2242867"/>
              <a:ext cx="540000" cy="540000"/>
              <a:chOff x="5813175" y="2693379"/>
              <a:chExt cx="540000" cy="540000"/>
            </a:xfrm>
          </p:grpSpPr>
          <p:sp>
            <p:nvSpPr>
              <p:cNvPr id="33" name="Oval 32">
                <a:extLst>
                  <a:ext uri="{FF2B5EF4-FFF2-40B4-BE49-F238E27FC236}">
                    <a16:creationId xmlns:a16="http://schemas.microsoft.com/office/drawing/2014/main" id="{692072F6-1B2F-7463-FB2D-B947EC527378}"/>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TextBox 33">
                <a:extLst>
                  <a:ext uri="{FF2B5EF4-FFF2-40B4-BE49-F238E27FC236}">
                    <a16:creationId xmlns:a16="http://schemas.microsoft.com/office/drawing/2014/main" id="{E4DD17B9-4ED3-DFDE-DF60-11206F68D5F7}"/>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grpSp>
        <p:nvGrpSpPr>
          <p:cNvPr id="67" name="Group 66">
            <a:extLst>
              <a:ext uri="{FF2B5EF4-FFF2-40B4-BE49-F238E27FC236}">
                <a16:creationId xmlns:a16="http://schemas.microsoft.com/office/drawing/2014/main" id="{C48AE440-BFBB-F610-6233-64DE9318CD1D}"/>
              </a:ext>
            </a:extLst>
          </p:cNvPr>
          <p:cNvGrpSpPr>
            <a:grpSpLocks noGrp="1" noUngrp="1" noRot="1" noMove="1" noResize="1"/>
          </p:cNvGrpSpPr>
          <p:nvPr/>
        </p:nvGrpSpPr>
        <p:grpSpPr>
          <a:xfrm>
            <a:off x="504000" y="3247402"/>
            <a:ext cx="5847371" cy="923299"/>
            <a:chOff x="505804" y="3274767"/>
            <a:chExt cx="5847371" cy="923299"/>
          </a:xfrm>
        </p:grpSpPr>
        <p:sp>
          <p:nvSpPr>
            <p:cNvPr id="37" name="Google Shape;71;p14">
              <a:extLst>
                <a:ext uri="{FF2B5EF4-FFF2-40B4-BE49-F238E27FC236}">
                  <a16:creationId xmlns:a16="http://schemas.microsoft.com/office/drawing/2014/main" id="{3B98C698-EADF-9F02-5794-6AB0F6F04BA3}"/>
                </a:ext>
              </a:extLst>
            </p:cNvPr>
            <p:cNvSpPr txBox="1">
              <a:spLocks noGrp="1" noRot="1" noMove="1" noResize="1" noEditPoints="1" noAdjustHandles="1" noChangeArrowheads="1" noChangeShapeType="1"/>
            </p:cNvSpPr>
            <p:nvPr/>
          </p:nvSpPr>
          <p:spPr>
            <a:xfrm>
              <a:off x="1024201" y="3274767"/>
              <a:ext cx="4692116" cy="923299"/>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Ask your school’s site manager - has your school building infrastructure been improved to save energy? For example, double+ glazed windows, insulation, motion-sensing lights, energy efficient lightbulbs, draft excluders etc. </a:t>
              </a:r>
            </a:p>
          </p:txBody>
        </p:sp>
        <p:pic>
          <p:nvPicPr>
            <p:cNvPr id="38" name="Google Shape;72;p14">
              <a:extLst>
                <a:ext uri="{FF2B5EF4-FFF2-40B4-BE49-F238E27FC236}">
                  <a16:creationId xmlns:a16="http://schemas.microsoft.com/office/drawing/2014/main" id="{233F3877-E502-A69A-D7B1-D96D7167BC7C}"/>
                </a:ext>
              </a:extLst>
            </p:cNvPr>
            <p:cNvPicPr preferRelativeResize="0">
              <a:picLocks noGrp="1" noRot="1" noMove="1" noResize="1" noEditPoints="1" noAdjustHandles="1" noChangeArrowheads="1" noChangeShapeType="1" noCrop="1"/>
            </p:cNvPicPr>
            <p:nvPr/>
          </p:nvPicPr>
          <p:blipFill>
            <a:blip r:embed="rId5">
              <a:extLst>
                <a:ext uri="{28A0092B-C50C-407E-A947-70E740481C1C}">
                  <a14:useLocalDpi xmlns:a14="http://schemas.microsoft.com/office/drawing/2010/main" val="0"/>
                </a:ext>
              </a:extLst>
            </a:blip>
            <a:srcRect/>
            <a:stretch/>
          </p:blipFill>
          <p:spPr>
            <a:xfrm>
              <a:off x="505804" y="3523090"/>
              <a:ext cx="420557" cy="426653"/>
            </a:xfrm>
            <a:prstGeom prst="rect">
              <a:avLst/>
            </a:prstGeom>
            <a:noFill/>
            <a:ln>
              <a:noFill/>
            </a:ln>
          </p:spPr>
        </p:pic>
        <p:grpSp>
          <p:nvGrpSpPr>
            <p:cNvPr id="44" name="Group 43">
              <a:extLst>
                <a:ext uri="{FF2B5EF4-FFF2-40B4-BE49-F238E27FC236}">
                  <a16:creationId xmlns:a16="http://schemas.microsoft.com/office/drawing/2014/main" id="{E92635E6-FF34-8184-89B4-AFDEFDF70A08}"/>
                </a:ext>
              </a:extLst>
            </p:cNvPr>
            <p:cNvGrpSpPr>
              <a:grpSpLocks noGrp="1" noUngrp="1" noRot="1" noMove="1" noResize="1"/>
            </p:cNvGrpSpPr>
            <p:nvPr/>
          </p:nvGrpSpPr>
          <p:grpSpPr>
            <a:xfrm>
              <a:off x="5813175" y="3466416"/>
              <a:ext cx="540000" cy="540000"/>
              <a:chOff x="5813175" y="2693379"/>
              <a:chExt cx="540000" cy="540000"/>
            </a:xfrm>
          </p:grpSpPr>
          <p:sp>
            <p:nvSpPr>
              <p:cNvPr id="50" name="Oval 49">
                <a:extLst>
                  <a:ext uri="{FF2B5EF4-FFF2-40B4-BE49-F238E27FC236}">
                    <a16:creationId xmlns:a16="http://schemas.microsoft.com/office/drawing/2014/main" id="{83CE2392-CB07-4ACA-F1F3-33C2830AB1DB}"/>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TextBox 65">
                <a:extLst>
                  <a:ext uri="{FF2B5EF4-FFF2-40B4-BE49-F238E27FC236}">
                    <a16:creationId xmlns:a16="http://schemas.microsoft.com/office/drawing/2014/main" id="{8A4D2171-6EE1-6589-3F03-57E76049EF7E}"/>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grpSp>
        <p:nvGrpSpPr>
          <p:cNvPr id="84" name="Group 83">
            <a:extLst>
              <a:ext uri="{FF2B5EF4-FFF2-40B4-BE49-F238E27FC236}">
                <a16:creationId xmlns:a16="http://schemas.microsoft.com/office/drawing/2014/main" id="{E9E558A6-BA8A-F31E-99EB-05331592DA01}"/>
              </a:ext>
            </a:extLst>
          </p:cNvPr>
          <p:cNvGrpSpPr>
            <a:grpSpLocks noGrp="1" noUngrp="1" noRot="1" noMove="1" noResize="1"/>
          </p:cNvGrpSpPr>
          <p:nvPr/>
        </p:nvGrpSpPr>
        <p:grpSpPr>
          <a:xfrm>
            <a:off x="3671455" y="4421636"/>
            <a:ext cx="2679916" cy="720000"/>
            <a:chOff x="3671455" y="4118293"/>
            <a:chExt cx="2679916" cy="720000"/>
          </a:xfrm>
        </p:grpSpPr>
        <p:sp>
          <p:nvSpPr>
            <p:cNvPr id="69" name="Google Shape;71;p14">
              <a:extLst>
                <a:ext uri="{FF2B5EF4-FFF2-40B4-BE49-F238E27FC236}">
                  <a16:creationId xmlns:a16="http://schemas.microsoft.com/office/drawing/2014/main" id="{82BDFACC-355B-345B-B41D-45B85EA5C609}"/>
                </a:ext>
              </a:extLst>
            </p:cNvPr>
            <p:cNvSpPr txBox="1">
              <a:spLocks noGrp="1" noRot="1" noMove="1" noResize="1" noEditPoints="1" noAdjustHandles="1" noChangeArrowheads="1" noChangeShapeType="1"/>
            </p:cNvSpPr>
            <p:nvPr/>
          </p:nvSpPr>
          <p:spPr>
            <a:xfrm>
              <a:off x="3671455" y="4185921"/>
              <a:ext cx="1851141" cy="584745"/>
            </a:xfrm>
            <a:prstGeom prst="rect">
              <a:avLst/>
            </a:prstGeom>
            <a:noFill/>
            <a:ln>
              <a:noFill/>
            </a:ln>
          </p:spPr>
          <p:txBody>
            <a:bodyPr spcFirstLastPara="1" wrap="square" lIns="91425" tIns="91425" rIns="91425" bIns="91425" anchor="ctr" anchorCtr="0">
              <a:spAutoFit/>
            </a:bodyPr>
            <a:lstStyle/>
            <a:p>
              <a:pPr lvl="0"/>
              <a:r>
                <a:rPr lang="en-GB" sz="2600">
                  <a:solidFill>
                    <a:schemeClr val="dk1"/>
                  </a:solidFill>
                  <a:latin typeface="Avenir Next LT Pro Demi" panose="020B0704020202020204" pitchFamily="34" charset="0"/>
                </a:rPr>
                <a:t>Total Score</a:t>
              </a:r>
            </a:p>
          </p:txBody>
        </p:sp>
        <p:grpSp>
          <p:nvGrpSpPr>
            <p:cNvPr id="71" name="Group 70">
              <a:extLst>
                <a:ext uri="{FF2B5EF4-FFF2-40B4-BE49-F238E27FC236}">
                  <a16:creationId xmlns:a16="http://schemas.microsoft.com/office/drawing/2014/main" id="{5EA8D550-77FF-4CEE-2F27-DCD19FA462A4}"/>
                </a:ext>
              </a:extLst>
            </p:cNvPr>
            <p:cNvGrpSpPr>
              <a:grpSpLocks noGrp="1" noUngrp="1" noRot="1" noMove="1" noResize="1"/>
            </p:cNvGrpSpPr>
            <p:nvPr/>
          </p:nvGrpSpPr>
          <p:grpSpPr>
            <a:xfrm>
              <a:off x="5631371" y="4118293"/>
              <a:ext cx="720000" cy="720000"/>
              <a:chOff x="5541371" y="4413000"/>
              <a:chExt cx="1080000" cy="1080000"/>
            </a:xfrm>
          </p:grpSpPr>
          <p:sp>
            <p:nvSpPr>
              <p:cNvPr id="68" name="Oval 67">
                <a:extLst>
                  <a:ext uri="{FF2B5EF4-FFF2-40B4-BE49-F238E27FC236}">
                    <a16:creationId xmlns:a16="http://schemas.microsoft.com/office/drawing/2014/main" id="{10DBAD57-79F7-8ECB-547B-6A49D5B121B1}"/>
                  </a:ext>
                </a:extLst>
              </p:cNvPr>
              <p:cNvSpPr>
                <a:spLocks noGrp="1" noRot="1" noMove="1" noResize="1" noEditPoints="1" noAdjustHandles="1" noChangeArrowheads="1" noChangeShapeType="1"/>
              </p:cNvSpPr>
              <p:nvPr/>
            </p:nvSpPr>
            <p:spPr>
              <a:xfrm>
                <a:off x="5541371" y="4413000"/>
                <a:ext cx="1080000" cy="1080000"/>
              </a:xfrm>
              <a:prstGeom prst="ellipse">
                <a:avLst/>
              </a:prstGeom>
              <a:noFill/>
              <a:ln w="38100">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Google Shape;71;p14">
                <a:extLst>
                  <a:ext uri="{FF2B5EF4-FFF2-40B4-BE49-F238E27FC236}">
                    <a16:creationId xmlns:a16="http://schemas.microsoft.com/office/drawing/2014/main" id="{AE0D32CD-3410-D532-5070-8DA958C8A811}"/>
                  </a:ext>
                </a:extLst>
              </p:cNvPr>
              <p:cNvSpPr txBox="1">
                <a:spLocks noGrp="1" noRot="1" noMove="1" noResize="1" noEditPoints="1" noAdjustHandles="1" noChangeArrowheads="1" noChangeShapeType="1"/>
              </p:cNvSpPr>
              <p:nvPr/>
            </p:nvSpPr>
            <p:spPr>
              <a:xfrm>
                <a:off x="5721371" y="4606775"/>
                <a:ext cx="720000" cy="692453"/>
              </a:xfrm>
              <a:prstGeom prst="rect">
                <a:avLst/>
              </a:prstGeom>
              <a:noFill/>
              <a:ln>
                <a:noFill/>
              </a:ln>
            </p:spPr>
            <p:txBody>
              <a:bodyPr spcFirstLastPara="1" wrap="square" lIns="91425" tIns="91425" rIns="91425" bIns="91425" anchor="ctr" anchorCtr="0">
                <a:spAutoFit/>
              </a:bodyPr>
              <a:lstStyle/>
              <a:p>
                <a:pPr lvl="0" algn="ctr"/>
                <a:r>
                  <a:rPr lang="en-GB" dirty="0">
                    <a:solidFill>
                      <a:schemeClr val="dk1"/>
                    </a:solidFill>
                    <a:latin typeface="Avenir Next LT Pro Demi" panose="020B0704020202020204" pitchFamily="34" charset="0"/>
                  </a:rPr>
                  <a:t>6</a:t>
                </a:r>
              </a:p>
            </p:txBody>
          </p:sp>
        </p:grpSp>
      </p:grpSp>
      <p:grpSp>
        <p:nvGrpSpPr>
          <p:cNvPr id="2" name="Group 1">
            <a:extLst>
              <a:ext uri="{FF2B5EF4-FFF2-40B4-BE49-F238E27FC236}">
                <a16:creationId xmlns:a16="http://schemas.microsoft.com/office/drawing/2014/main" id="{1453B5C7-FEB0-EF2C-C492-82B1154CAB5E}"/>
              </a:ext>
            </a:extLst>
          </p:cNvPr>
          <p:cNvGrpSpPr>
            <a:grpSpLocks noGrp="1" noUngrp="1" noRot="1" noMove="1" noResize="1"/>
          </p:cNvGrpSpPr>
          <p:nvPr/>
        </p:nvGrpSpPr>
        <p:grpSpPr>
          <a:xfrm>
            <a:off x="504000" y="7792784"/>
            <a:ext cx="5885215" cy="1034099"/>
            <a:chOff x="504000" y="7792784"/>
            <a:chExt cx="5885215" cy="1034099"/>
          </a:xfrm>
        </p:grpSpPr>
        <p:sp>
          <p:nvSpPr>
            <p:cNvPr id="75" name="Google Shape;105;p15">
              <a:extLst>
                <a:ext uri="{FF2B5EF4-FFF2-40B4-BE49-F238E27FC236}">
                  <a16:creationId xmlns:a16="http://schemas.microsoft.com/office/drawing/2014/main" id="{E4C15378-8813-AFBF-D61F-E4B84AD19153}"/>
                </a:ext>
              </a:extLst>
            </p:cNvPr>
            <p:cNvSpPr>
              <a:spLocks noGrp="1" noRot="1" noMove="1" noResize="1" noEditPoints="1" noAdjustHandles="1" noChangeArrowheads="1" noChangeShapeType="1"/>
            </p:cNvSpPr>
            <p:nvPr/>
          </p:nvSpPr>
          <p:spPr>
            <a:xfrm>
              <a:off x="504000" y="7964383"/>
              <a:ext cx="690900" cy="690900"/>
            </a:xfrm>
            <a:prstGeom prst="ellipse">
              <a:avLst/>
            </a:prstGeom>
            <a:noFill/>
            <a:ln w="19050">
              <a:solidFill>
                <a:srgbClr val="EA5A0B"/>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76" name="Google Shape;106;p15">
              <a:extLst>
                <a:ext uri="{FF2B5EF4-FFF2-40B4-BE49-F238E27FC236}">
                  <a16:creationId xmlns:a16="http://schemas.microsoft.com/office/drawing/2014/main" id="{1A291BDE-F82B-6C24-BFA6-3B2A82F51129}"/>
                </a:ext>
              </a:extLst>
            </p:cNvPr>
            <p:cNvPicPr preferRelativeResize="0">
              <a:picLocks noGrp="1" noRot="1" noMove="1" noResize="1" noEditPoints="1" noAdjustHandles="1" noChangeArrowheads="1" noChangeShapeType="1" noCrop="1"/>
            </p:cNvPicPr>
            <p:nvPr/>
          </p:nvPicPr>
          <p:blipFill>
            <a:blip r:embed="rId6">
              <a:extLst>
                <a:ext uri="{28A0092B-C50C-407E-A947-70E740481C1C}">
                  <a14:useLocalDpi xmlns:a14="http://schemas.microsoft.com/office/drawing/2010/main" val="0"/>
                </a:ext>
              </a:extLst>
            </a:blip>
            <a:srcRect/>
            <a:stretch/>
          </p:blipFill>
          <p:spPr>
            <a:xfrm>
              <a:off x="631660" y="8092040"/>
              <a:ext cx="435446" cy="435446"/>
            </a:xfrm>
            <a:prstGeom prst="rect">
              <a:avLst/>
            </a:prstGeom>
            <a:noFill/>
            <a:ln>
              <a:noFill/>
            </a:ln>
          </p:spPr>
        </p:pic>
        <p:sp>
          <p:nvSpPr>
            <p:cNvPr id="77" name="Google Shape;147;p17">
              <a:extLst>
                <a:ext uri="{FF2B5EF4-FFF2-40B4-BE49-F238E27FC236}">
                  <a16:creationId xmlns:a16="http://schemas.microsoft.com/office/drawing/2014/main" id="{9B357C75-EBE4-3748-8C0C-9960A9F46F17}"/>
                </a:ext>
              </a:extLst>
            </p:cNvPr>
            <p:cNvSpPr txBox="1">
              <a:spLocks noGrp="1" noRot="1" noMove="1" noResize="1" noEditPoints="1" noAdjustHandles="1" noChangeArrowheads="1" noChangeShapeType="1"/>
            </p:cNvSpPr>
            <p:nvPr/>
          </p:nvSpPr>
          <p:spPr>
            <a:xfrm>
              <a:off x="1342402" y="7792784"/>
              <a:ext cx="5046813" cy="1034099"/>
            </a:xfrm>
            <a:prstGeom prst="rect">
              <a:avLst/>
            </a:prstGeom>
            <a:noFill/>
            <a:ln>
              <a:noFill/>
            </a:ln>
          </p:spPr>
          <p:txBody>
            <a:bodyPr spcFirstLastPara="1" wrap="square" lIns="91425" tIns="91425" rIns="91425" bIns="91425" anchor="t" anchorCtr="0">
              <a:spAutoFit/>
            </a:bodyPr>
            <a:lstStyle/>
            <a:p>
              <a:pPr lvl="0">
                <a:lnSpc>
                  <a:spcPct val="115000"/>
                </a:lnSpc>
              </a:pPr>
              <a:r>
                <a:rPr lang="en-GB" sz="1200" dirty="0">
                  <a:solidFill>
                    <a:schemeClr val="dk1"/>
                  </a:solidFill>
                  <a:latin typeface="Avenir Next LT Pro" panose="020B0504020202020204" pitchFamily="34" charset="0"/>
                </a:rPr>
                <a:t>In 2025, the UK Government said it would give solar panels to 200 schools. This is the first big project from Great British Energy. We’d love to see every school using clean, cheap solar power and this is a great first step!</a:t>
              </a:r>
              <a:endParaRPr sz="1200" b="1" dirty="0">
                <a:solidFill>
                  <a:schemeClr val="dk1"/>
                </a:solidFill>
                <a:latin typeface="Avenir Next LT Pro" panose="020B0504020202020204" pitchFamily="34" charset="0"/>
              </a:endParaRPr>
            </a:p>
          </p:txBody>
        </p:sp>
      </p:grpSp>
      <p:grpSp>
        <p:nvGrpSpPr>
          <p:cNvPr id="82" name="Group 81">
            <a:extLst>
              <a:ext uri="{FF2B5EF4-FFF2-40B4-BE49-F238E27FC236}">
                <a16:creationId xmlns:a16="http://schemas.microsoft.com/office/drawing/2014/main" id="{D267EA4C-7328-30A9-9903-4C8D8E759228}"/>
              </a:ext>
            </a:extLst>
          </p:cNvPr>
          <p:cNvGrpSpPr>
            <a:grpSpLocks noGrp="1" noUngrp="1" noRot="1" noMove="1" noResize="1"/>
          </p:cNvGrpSpPr>
          <p:nvPr/>
        </p:nvGrpSpPr>
        <p:grpSpPr>
          <a:xfrm>
            <a:off x="525212" y="5392571"/>
            <a:ext cx="5686485" cy="2149277"/>
            <a:chOff x="525212" y="5461754"/>
            <a:chExt cx="5686485" cy="2149277"/>
          </a:xfrm>
        </p:grpSpPr>
        <p:sp>
          <p:nvSpPr>
            <p:cNvPr id="80" name="TextBox 79">
              <a:extLst>
                <a:ext uri="{FF2B5EF4-FFF2-40B4-BE49-F238E27FC236}">
                  <a16:creationId xmlns:a16="http://schemas.microsoft.com/office/drawing/2014/main" id="{D83BC435-E3DA-03AA-6EC0-41FFEE749802}"/>
                </a:ext>
              </a:extLst>
            </p:cNvPr>
            <p:cNvSpPr txBox="1">
              <a:spLocks noGrp="1" noRot="1" noMove="1" noResize="1" noEditPoints="1" noAdjustHandles="1" noChangeArrowheads="1" noChangeShapeType="1"/>
            </p:cNvSpPr>
            <p:nvPr/>
          </p:nvSpPr>
          <p:spPr>
            <a:xfrm>
              <a:off x="612512" y="5631031"/>
              <a:ext cx="5599185" cy="1980000"/>
            </a:xfrm>
            <a:prstGeom prst="rect">
              <a:avLst/>
            </a:prstGeom>
            <a:noFill/>
            <a:ln w="31750">
              <a:solidFill>
                <a:srgbClr val="EA5A0B"/>
              </a:solidFill>
              <a:prstDash val="dash"/>
            </a:ln>
          </p:spPr>
          <p:txBody>
            <a:bodyPr wrap="square" lIns="144000" tIns="216000" rtlCol="0">
              <a:noAutofit/>
            </a:bodyPr>
            <a:lstStyle/>
            <a:p>
              <a:endParaRPr lang="en-GB" sz="1200" dirty="0">
                <a:latin typeface="Avenir Next LT Pro" panose="020B0504020202020204" pitchFamily="34" charset="0"/>
              </a:endParaRPr>
            </a:p>
          </p:txBody>
        </p:sp>
        <p:sp>
          <p:nvSpPr>
            <p:cNvPr id="81" name="TextBox 80">
              <a:extLst>
                <a:ext uri="{FF2B5EF4-FFF2-40B4-BE49-F238E27FC236}">
                  <a16:creationId xmlns:a16="http://schemas.microsoft.com/office/drawing/2014/main" id="{D34734F2-A3DA-D79C-EE42-19A47DD3AF21}"/>
                </a:ext>
              </a:extLst>
            </p:cNvPr>
            <p:cNvSpPr txBox="1">
              <a:spLocks noGrp="1" noRot="1" noMove="1" noResize="1" noEditPoints="1" noAdjustHandles="1" noChangeArrowheads="1" noChangeShapeType="1"/>
            </p:cNvSpPr>
            <p:nvPr/>
          </p:nvSpPr>
          <p:spPr>
            <a:xfrm>
              <a:off x="525212" y="5461754"/>
              <a:ext cx="756657" cy="338554"/>
            </a:xfrm>
            <a:prstGeom prst="rect">
              <a:avLst/>
            </a:prstGeom>
            <a:solidFill>
              <a:schemeClr val="bg1"/>
            </a:solidFill>
          </p:spPr>
          <p:txBody>
            <a:bodyPr wrap="square" rtlCol="0">
              <a:noAutofit/>
            </a:bodyPr>
            <a:lstStyle/>
            <a:p>
              <a:r>
                <a:rPr lang="en-GB" sz="1600">
                  <a:latin typeface="Avenir Next LT Pro Demi" panose="020B0704020202020204" pitchFamily="34" charset="0"/>
                </a:rPr>
                <a:t>Notes</a:t>
              </a:r>
            </a:p>
          </p:txBody>
        </p:sp>
      </p:grpSp>
    </p:spTree>
    <p:extLst>
      <p:ext uri="{BB962C8B-B14F-4D97-AF65-F5344CB8AC3E}">
        <p14:creationId xmlns:p14="http://schemas.microsoft.com/office/powerpoint/2010/main" val="20714525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86A907E2-6BC6-2C87-0E07-FDED2B962562}"/>
              </a:ext>
            </a:extLst>
          </p:cNvPr>
          <p:cNvGrpSpPr>
            <a:grpSpLocks noGrp="1" noUngrp="1" noRot="1" noMove="1" noResize="1"/>
          </p:cNvGrpSpPr>
          <p:nvPr/>
        </p:nvGrpSpPr>
        <p:grpSpPr>
          <a:xfrm>
            <a:off x="504824" y="856800"/>
            <a:ext cx="6286200" cy="1191842"/>
            <a:chOff x="504824" y="856800"/>
            <a:chExt cx="6286200" cy="1191842"/>
          </a:xfrm>
        </p:grpSpPr>
        <p:sp>
          <p:nvSpPr>
            <p:cNvPr id="4" name="Google Shape;70;p14">
              <a:extLst>
                <a:ext uri="{FF2B5EF4-FFF2-40B4-BE49-F238E27FC236}">
                  <a16:creationId xmlns:a16="http://schemas.microsoft.com/office/drawing/2014/main" id="{5C377974-2885-9846-7E0A-8AD4B5246D76}"/>
                </a:ext>
              </a:extLst>
            </p:cNvPr>
            <p:cNvSpPr txBox="1">
              <a:spLocks noGrp="1" noRot="1" noMove="1" noResize="1" noEditPoints="1" noAdjustHandles="1" noChangeArrowheads="1" noChangeShapeType="1"/>
            </p:cNvSpPr>
            <p:nvPr/>
          </p:nvSpPr>
          <p:spPr>
            <a:xfrm>
              <a:off x="504824" y="856800"/>
              <a:ext cx="6286200" cy="9234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4800" dirty="0">
                  <a:latin typeface="Avenir Next LT Pro Demi" panose="020F0502020204030204" pitchFamily="34" charset="0"/>
                </a:rPr>
                <a:t>Global Citizenship</a:t>
              </a:r>
              <a:endParaRPr sz="4800" dirty="0">
                <a:latin typeface="Avenir Next LT Pro Demi" panose="020F0502020204030204" pitchFamily="34" charset="0"/>
              </a:endParaRPr>
            </a:p>
          </p:txBody>
        </p:sp>
        <p:grpSp>
          <p:nvGrpSpPr>
            <p:cNvPr id="9" name="Group 8">
              <a:extLst>
                <a:ext uri="{FF2B5EF4-FFF2-40B4-BE49-F238E27FC236}">
                  <a16:creationId xmlns:a16="http://schemas.microsoft.com/office/drawing/2014/main" id="{3B8043E7-D70F-D8CE-48E9-00E2859D16B7}"/>
                </a:ext>
              </a:extLst>
            </p:cNvPr>
            <p:cNvGrpSpPr>
              <a:grpSpLocks noGrp="1" noUngrp="1" noRot="1" noMove="1" noResize="1"/>
            </p:cNvGrpSpPr>
            <p:nvPr/>
          </p:nvGrpSpPr>
          <p:grpSpPr>
            <a:xfrm>
              <a:off x="636900" y="1679310"/>
              <a:ext cx="5867239" cy="369332"/>
              <a:chOff x="636900" y="2151492"/>
              <a:chExt cx="5867239" cy="369332"/>
            </a:xfrm>
          </p:grpSpPr>
          <p:sp>
            <p:nvSpPr>
              <p:cNvPr id="5" name="TextBox 4">
                <a:extLst>
                  <a:ext uri="{FF2B5EF4-FFF2-40B4-BE49-F238E27FC236}">
                    <a16:creationId xmlns:a16="http://schemas.microsoft.com/office/drawing/2014/main" id="{6C8BBF6A-A254-B29A-EE83-8944588F4FA8}"/>
                  </a:ext>
                </a:extLst>
              </p:cNvPr>
              <p:cNvSpPr txBox="1">
                <a:spLocks noGrp="1" noRot="1" noMove="1" noResize="1" noEditPoints="1" noAdjustHandles="1" noChangeArrowheads="1" noChangeShapeType="1"/>
              </p:cNvSpPr>
              <p:nvPr/>
            </p:nvSpPr>
            <p:spPr>
              <a:xfrm>
                <a:off x="5654026" y="2151492"/>
                <a:ext cx="850113" cy="369332"/>
              </a:xfrm>
              <a:prstGeom prst="rect">
                <a:avLst/>
              </a:prstGeom>
              <a:noFill/>
            </p:spPr>
            <p:txBody>
              <a:bodyPr wrap="square" rtlCol="0">
                <a:spAutoFit/>
              </a:bodyPr>
              <a:lstStyle/>
              <a:p>
                <a:pPr algn="ctr"/>
                <a:r>
                  <a:rPr lang="en-GB">
                    <a:latin typeface="Avenir Next LT Pro" panose="020B0504020202020204" pitchFamily="34" charset="0"/>
                  </a:rPr>
                  <a:t>Y/N</a:t>
                </a:r>
              </a:p>
            </p:txBody>
          </p:sp>
          <p:cxnSp>
            <p:nvCxnSpPr>
              <p:cNvPr id="6" name="Straight Connector 5">
                <a:extLst>
                  <a:ext uri="{FF2B5EF4-FFF2-40B4-BE49-F238E27FC236}">
                    <a16:creationId xmlns:a16="http://schemas.microsoft.com/office/drawing/2014/main" id="{4B16AF49-10CC-09E4-4F40-C6E081629191}"/>
                  </a:ext>
                </a:extLst>
              </p:cNvPr>
              <p:cNvCxnSpPr>
                <a:cxnSpLocks noGrp="1" noRot="1" noMove="1" noResize="1" noEditPoints="1" noAdjustHandles="1" noChangeArrowheads="1" noChangeShapeType="1"/>
              </p:cNvCxnSpPr>
              <p:nvPr/>
            </p:nvCxnSpPr>
            <p:spPr>
              <a:xfrm>
                <a:off x="636900" y="2336158"/>
                <a:ext cx="5105978" cy="0"/>
              </a:xfrm>
              <a:prstGeom prst="line">
                <a:avLst/>
              </a:prstGeom>
              <a:ln w="25400">
                <a:solidFill>
                  <a:srgbClr val="EA5A0B"/>
                </a:solidFill>
                <a:prstDash val="solid"/>
              </a:ln>
            </p:spPr>
            <p:style>
              <a:lnRef idx="2">
                <a:schemeClr val="accent1"/>
              </a:lnRef>
              <a:fillRef idx="0">
                <a:schemeClr val="accent1"/>
              </a:fillRef>
              <a:effectRef idx="1">
                <a:schemeClr val="accent1"/>
              </a:effectRef>
              <a:fontRef idx="minor">
                <a:schemeClr val="tx1"/>
              </a:fontRef>
            </p:style>
          </p:cxnSp>
        </p:grpSp>
      </p:grpSp>
      <p:grpSp>
        <p:nvGrpSpPr>
          <p:cNvPr id="2" name="Group 1">
            <a:extLst>
              <a:ext uri="{FF2B5EF4-FFF2-40B4-BE49-F238E27FC236}">
                <a16:creationId xmlns:a16="http://schemas.microsoft.com/office/drawing/2014/main" id="{54ABB355-183F-0A49-27A1-1F179B22974F}"/>
              </a:ext>
            </a:extLst>
          </p:cNvPr>
          <p:cNvGrpSpPr>
            <a:grpSpLocks noGrp="1" noUngrp="1" noRot="1" noMove="1" noResize="1"/>
          </p:cNvGrpSpPr>
          <p:nvPr/>
        </p:nvGrpSpPr>
        <p:grpSpPr>
          <a:xfrm>
            <a:off x="504824" y="2359816"/>
            <a:ext cx="5848351" cy="553968"/>
            <a:chOff x="504824" y="2729070"/>
            <a:chExt cx="5848351" cy="553968"/>
          </a:xfrm>
        </p:grpSpPr>
        <p:sp>
          <p:nvSpPr>
            <p:cNvPr id="10" name="Google Shape;71;p14">
              <a:extLst>
                <a:ext uri="{FF2B5EF4-FFF2-40B4-BE49-F238E27FC236}">
                  <a16:creationId xmlns:a16="http://schemas.microsoft.com/office/drawing/2014/main" id="{5472BD31-91B6-CAD3-4A79-AC5CF27E9E9E}"/>
                </a:ext>
              </a:extLst>
            </p:cNvPr>
            <p:cNvSpPr txBox="1">
              <a:spLocks noGrp="1" noRot="1" noMove="1" noResize="1" noEditPoints="1" noAdjustHandles="1" noChangeArrowheads="1" noChangeShapeType="1"/>
            </p:cNvSpPr>
            <p:nvPr/>
          </p:nvSpPr>
          <p:spPr>
            <a:xfrm>
              <a:off x="1024201" y="2729070"/>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Has your school raised money for a charity or cause in the last twelve months, or donated to a local foodbank?</a:t>
              </a:r>
              <a:endParaRPr sz="1200" dirty="0">
                <a:solidFill>
                  <a:schemeClr val="dk1"/>
                </a:solidFill>
                <a:latin typeface="Avenir Next LT Pro" panose="020B0504020202020204" pitchFamily="34" charset="0"/>
              </a:endParaRPr>
            </a:p>
          </p:txBody>
        </p:sp>
        <p:pic>
          <p:nvPicPr>
            <p:cNvPr id="11" name="Google Shape;72;p14">
              <a:extLst>
                <a:ext uri="{FF2B5EF4-FFF2-40B4-BE49-F238E27FC236}">
                  <a16:creationId xmlns:a16="http://schemas.microsoft.com/office/drawing/2014/main" id="{BEA799A0-7639-AA23-2051-B469A1247546}"/>
                </a:ext>
              </a:extLst>
            </p:cNvPr>
            <p:cNvPicPr preferRelativeResize="0">
              <a:picLocks noGrp="1" noRot="1" noMove="1" noResize="1" noEditPoints="1" noAdjustHandles="1" noChangeArrowheads="1" noChangeShapeType="1" noCrop="1"/>
            </p:cNvPicPr>
            <p:nvPr/>
          </p:nvPicPr>
          <p:blipFill>
            <a:blip r:embed="rId3">
              <a:alphaModFix/>
            </a:blip>
            <a:stretch>
              <a:fillRect/>
            </a:stretch>
          </p:blipFill>
          <p:spPr>
            <a:xfrm>
              <a:off x="504824" y="2792727"/>
              <a:ext cx="422519" cy="426654"/>
            </a:xfrm>
            <a:prstGeom prst="rect">
              <a:avLst/>
            </a:prstGeom>
            <a:noFill/>
            <a:ln>
              <a:noFill/>
            </a:ln>
          </p:spPr>
        </p:pic>
        <p:sp>
          <p:nvSpPr>
            <p:cNvPr id="13" name="Oval 12">
              <a:extLst>
                <a:ext uri="{FF2B5EF4-FFF2-40B4-BE49-F238E27FC236}">
                  <a16:creationId xmlns:a16="http://schemas.microsoft.com/office/drawing/2014/main" id="{89FA0795-6EA3-6B31-2E53-DB132CAE0FB5}"/>
                </a:ext>
              </a:extLst>
            </p:cNvPr>
            <p:cNvSpPr>
              <a:spLocks noGrp="1" noRot="1" noMove="1" noResize="1" noEditPoints="1" noAdjustHandles="1" noChangeArrowheads="1" noChangeShapeType="1"/>
            </p:cNvSpPr>
            <p:nvPr/>
          </p:nvSpPr>
          <p:spPr>
            <a:xfrm>
              <a:off x="5813175" y="2736054"/>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a:extLst>
                <a:ext uri="{FF2B5EF4-FFF2-40B4-BE49-F238E27FC236}">
                  <a16:creationId xmlns:a16="http://schemas.microsoft.com/office/drawing/2014/main" id="{05BE0FB5-9E1D-F973-BF5E-86D2AD6DB1C9}"/>
                </a:ext>
              </a:extLst>
            </p:cNvPr>
            <p:cNvSpPr txBox="1">
              <a:spLocks noGrp="1" noRot="1" noMove="1" noResize="1" noEditPoints="1" noAdjustHandles="1" noChangeArrowheads="1" noChangeShapeType="1"/>
            </p:cNvSpPr>
            <p:nvPr/>
          </p:nvSpPr>
          <p:spPr>
            <a:xfrm>
              <a:off x="5903175" y="2821388"/>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N</a:t>
              </a:r>
            </a:p>
          </p:txBody>
        </p:sp>
      </p:grpSp>
      <p:grpSp>
        <p:nvGrpSpPr>
          <p:cNvPr id="17" name="Group 16">
            <a:extLst>
              <a:ext uri="{FF2B5EF4-FFF2-40B4-BE49-F238E27FC236}">
                <a16:creationId xmlns:a16="http://schemas.microsoft.com/office/drawing/2014/main" id="{49D16CBA-5C41-7E8B-F334-82828F99AA3A}"/>
              </a:ext>
            </a:extLst>
          </p:cNvPr>
          <p:cNvGrpSpPr>
            <a:grpSpLocks noGrp="1" noUngrp="1" noRot="1" noMove="1" noResize="1"/>
          </p:cNvGrpSpPr>
          <p:nvPr/>
        </p:nvGrpSpPr>
        <p:grpSpPr>
          <a:xfrm>
            <a:off x="504824" y="3224958"/>
            <a:ext cx="5847371" cy="738633"/>
            <a:chOff x="504824" y="3880770"/>
            <a:chExt cx="5847371" cy="738633"/>
          </a:xfrm>
        </p:grpSpPr>
        <p:sp>
          <p:nvSpPr>
            <p:cNvPr id="19" name="Google Shape;71;p14">
              <a:extLst>
                <a:ext uri="{FF2B5EF4-FFF2-40B4-BE49-F238E27FC236}">
                  <a16:creationId xmlns:a16="http://schemas.microsoft.com/office/drawing/2014/main" id="{FA39626A-C835-AA39-A831-9C81CB93387A}"/>
                </a:ext>
              </a:extLst>
            </p:cNvPr>
            <p:cNvSpPr txBox="1">
              <a:spLocks noGrp="1" noRot="1" noMove="1" noResize="1" noEditPoints="1" noAdjustHandles="1" noChangeArrowheads="1" noChangeShapeType="1"/>
            </p:cNvSpPr>
            <p:nvPr/>
          </p:nvSpPr>
          <p:spPr>
            <a:xfrm>
              <a:off x="1023221" y="3880770"/>
              <a:ext cx="4692116" cy="738633"/>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If you answered yes to the previous question, was any of this money raised for environmental, wildlife, or animal welfare charities?</a:t>
              </a:r>
              <a:endParaRPr sz="1200" dirty="0">
                <a:solidFill>
                  <a:schemeClr val="dk1"/>
                </a:solidFill>
                <a:latin typeface="Avenir Next LT Pro" panose="020B0504020202020204" pitchFamily="34" charset="0"/>
              </a:endParaRPr>
            </a:p>
          </p:txBody>
        </p:sp>
        <p:pic>
          <p:nvPicPr>
            <p:cNvPr id="20" name="Google Shape;72;p14">
              <a:extLst>
                <a:ext uri="{FF2B5EF4-FFF2-40B4-BE49-F238E27FC236}">
                  <a16:creationId xmlns:a16="http://schemas.microsoft.com/office/drawing/2014/main" id="{1A83B809-90BC-CB99-7AA9-72E5E35D5A50}"/>
                </a:ext>
              </a:extLst>
            </p:cNvPr>
            <p:cNvPicPr preferRelativeResize="0">
              <a:picLocks noGrp="1" noRot="1" noMove="1" noResize="1" noEditPoints="1" noAdjustHandles="1" noChangeArrowheads="1" noChangeShapeType="1" noCrop="1"/>
            </p:cNvPicPr>
            <p:nvPr/>
          </p:nvPicPr>
          <p:blipFill>
            <a:blip r:embed="rId4">
              <a:extLst>
                <a:ext uri="{28A0092B-C50C-407E-A947-70E740481C1C}">
                  <a14:useLocalDpi xmlns:a14="http://schemas.microsoft.com/office/drawing/2010/main" val="0"/>
                </a:ext>
              </a:extLst>
            </a:blip>
            <a:srcRect/>
            <a:stretch/>
          </p:blipFill>
          <p:spPr>
            <a:xfrm>
              <a:off x="504824" y="3944427"/>
              <a:ext cx="420558" cy="426654"/>
            </a:xfrm>
            <a:prstGeom prst="rect">
              <a:avLst/>
            </a:prstGeom>
            <a:noFill/>
            <a:ln>
              <a:noFill/>
            </a:ln>
          </p:spPr>
        </p:pic>
        <p:grpSp>
          <p:nvGrpSpPr>
            <p:cNvPr id="21" name="Group 20">
              <a:extLst>
                <a:ext uri="{FF2B5EF4-FFF2-40B4-BE49-F238E27FC236}">
                  <a16:creationId xmlns:a16="http://schemas.microsoft.com/office/drawing/2014/main" id="{714E9A5C-B65B-0A40-3231-76ED86379A56}"/>
                </a:ext>
              </a:extLst>
            </p:cNvPr>
            <p:cNvGrpSpPr>
              <a:grpSpLocks noGrp="1" noUngrp="1" noRot="1" noMove="1" noResize="1"/>
            </p:cNvGrpSpPr>
            <p:nvPr/>
          </p:nvGrpSpPr>
          <p:grpSpPr>
            <a:xfrm>
              <a:off x="5812195" y="3887754"/>
              <a:ext cx="540000" cy="540000"/>
              <a:chOff x="5813175" y="2693379"/>
              <a:chExt cx="540000" cy="540000"/>
            </a:xfrm>
          </p:grpSpPr>
          <p:sp>
            <p:nvSpPr>
              <p:cNvPr id="22" name="Oval 21">
                <a:extLst>
                  <a:ext uri="{FF2B5EF4-FFF2-40B4-BE49-F238E27FC236}">
                    <a16:creationId xmlns:a16="http://schemas.microsoft.com/office/drawing/2014/main" id="{B099835C-F518-59DF-6DDD-B18B9EE7D74D}"/>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TextBox 22">
                <a:extLst>
                  <a:ext uri="{FF2B5EF4-FFF2-40B4-BE49-F238E27FC236}">
                    <a16:creationId xmlns:a16="http://schemas.microsoft.com/office/drawing/2014/main" id="{5DBF6429-E5F9-0D2D-BF0C-27F85411AFCC}"/>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N</a:t>
                </a:r>
              </a:p>
            </p:txBody>
          </p:sp>
        </p:grpSp>
      </p:grpSp>
      <p:grpSp>
        <p:nvGrpSpPr>
          <p:cNvPr id="18" name="Group 17">
            <a:extLst>
              <a:ext uri="{FF2B5EF4-FFF2-40B4-BE49-F238E27FC236}">
                <a16:creationId xmlns:a16="http://schemas.microsoft.com/office/drawing/2014/main" id="{7A4C164A-950D-AFA7-4D9C-B63AD2700E55}"/>
              </a:ext>
            </a:extLst>
          </p:cNvPr>
          <p:cNvGrpSpPr>
            <a:grpSpLocks noGrp="1" noUngrp="1" noRot="1" noMove="1" noResize="1"/>
          </p:cNvGrpSpPr>
          <p:nvPr/>
        </p:nvGrpSpPr>
        <p:grpSpPr>
          <a:xfrm>
            <a:off x="504824" y="4274765"/>
            <a:ext cx="5847371" cy="738633"/>
            <a:chOff x="504824" y="4712797"/>
            <a:chExt cx="5847371" cy="738633"/>
          </a:xfrm>
        </p:grpSpPr>
        <p:sp>
          <p:nvSpPr>
            <p:cNvPr id="27" name="Google Shape;71;p14">
              <a:extLst>
                <a:ext uri="{FF2B5EF4-FFF2-40B4-BE49-F238E27FC236}">
                  <a16:creationId xmlns:a16="http://schemas.microsoft.com/office/drawing/2014/main" id="{8F625DC4-5EC6-37EC-A925-895F6115E1AD}"/>
                </a:ext>
              </a:extLst>
            </p:cNvPr>
            <p:cNvSpPr txBox="1">
              <a:spLocks noGrp="1" noRot="1" noMove="1" noResize="1" noEditPoints="1" noAdjustHandles="1" noChangeArrowheads="1" noChangeShapeType="1"/>
            </p:cNvSpPr>
            <p:nvPr/>
          </p:nvSpPr>
          <p:spPr>
            <a:xfrm>
              <a:off x="1023221" y="4712797"/>
              <a:ext cx="4692116" cy="738633"/>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Are young people allowed to take responsibility for planning fundraising events, or selecting which charities their fundraising supports?</a:t>
              </a:r>
              <a:endParaRPr sz="1200">
                <a:solidFill>
                  <a:schemeClr val="dk1"/>
                </a:solidFill>
                <a:latin typeface="Avenir Next LT Pro" panose="020B0504020202020204" pitchFamily="34" charset="0"/>
              </a:endParaRPr>
            </a:p>
          </p:txBody>
        </p:sp>
        <p:pic>
          <p:nvPicPr>
            <p:cNvPr id="28" name="Google Shape;72;p14">
              <a:extLst>
                <a:ext uri="{FF2B5EF4-FFF2-40B4-BE49-F238E27FC236}">
                  <a16:creationId xmlns:a16="http://schemas.microsoft.com/office/drawing/2014/main" id="{6CFE47BC-D95B-B0D7-DF59-28605D4C1281}"/>
                </a:ext>
              </a:extLst>
            </p:cNvPr>
            <p:cNvPicPr preferRelativeResize="0">
              <a:picLocks noGrp="1" noRot="1" noMove="1" noResize="1" noEditPoints="1" noAdjustHandles="1" noChangeArrowheads="1" noChangeShapeType="1" noCrop="1"/>
            </p:cNvPicPr>
            <p:nvPr/>
          </p:nvPicPr>
          <p:blipFill>
            <a:blip r:embed="rId5">
              <a:extLst>
                <a:ext uri="{28A0092B-C50C-407E-A947-70E740481C1C}">
                  <a14:useLocalDpi xmlns:a14="http://schemas.microsoft.com/office/drawing/2010/main" val="0"/>
                </a:ext>
              </a:extLst>
            </a:blip>
            <a:srcRect/>
            <a:stretch/>
          </p:blipFill>
          <p:spPr>
            <a:xfrm>
              <a:off x="504824" y="4868787"/>
              <a:ext cx="420558" cy="426653"/>
            </a:xfrm>
            <a:prstGeom prst="rect">
              <a:avLst/>
            </a:prstGeom>
            <a:noFill/>
            <a:ln>
              <a:noFill/>
            </a:ln>
          </p:spPr>
        </p:pic>
        <p:grpSp>
          <p:nvGrpSpPr>
            <p:cNvPr id="29" name="Group 28">
              <a:extLst>
                <a:ext uri="{FF2B5EF4-FFF2-40B4-BE49-F238E27FC236}">
                  <a16:creationId xmlns:a16="http://schemas.microsoft.com/office/drawing/2014/main" id="{2A1C69D5-A1A2-80B6-D8E1-8EBCFE1616EB}"/>
                </a:ext>
              </a:extLst>
            </p:cNvPr>
            <p:cNvGrpSpPr>
              <a:grpSpLocks noGrp="1" noUngrp="1" noRot="1" noMove="1" noResize="1"/>
            </p:cNvGrpSpPr>
            <p:nvPr/>
          </p:nvGrpSpPr>
          <p:grpSpPr>
            <a:xfrm>
              <a:off x="5812195" y="4812113"/>
              <a:ext cx="540000" cy="540000"/>
              <a:chOff x="5813175" y="2693379"/>
              <a:chExt cx="540000" cy="540000"/>
            </a:xfrm>
          </p:grpSpPr>
          <p:sp>
            <p:nvSpPr>
              <p:cNvPr id="30" name="Oval 29">
                <a:extLst>
                  <a:ext uri="{FF2B5EF4-FFF2-40B4-BE49-F238E27FC236}">
                    <a16:creationId xmlns:a16="http://schemas.microsoft.com/office/drawing/2014/main" id="{F3E21F80-DFFD-4486-AE39-23441C31EA86}"/>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TextBox 30">
                <a:extLst>
                  <a:ext uri="{FF2B5EF4-FFF2-40B4-BE49-F238E27FC236}">
                    <a16:creationId xmlns:a16="http://schemas.microsoft.com/office/drawing/2014/main" id="{700612CE-41D5-39E3-7127-3FDEC5B2DDF6}"/>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grpSp>
        <p:nvGrpSpPr>
          <p:cNvPr id="26" name="Group 25">
            <a:extLst>
              <a:ext uri="{FF2B5EF4-FFF2-40B4-BE49-F238E27FC236}">
                <a16:creationId xmlns:a16="http://schemas.microsoft.com/office/drawing/2014/main" id="{226394A5-BB98-25F0-568C-CEB980789205}"/>
              </a:ext>
            </a:extLst>
          </p:cNvPr>
          <p:cNvGrpSpPr>
            <a:grpSpLocks noGrp="1" noUngrp="1" noRot="1" noMove="1" noResize="1"/>
          </p:cNvGrpSpPr>
          <p:nvPr/>
        </p:nvGrpSpPr>
        <p:grpSpPr>
          <a:xfrm>
            <a:off x="504824" y="6189714"/>
            <a:ext cx="5847371" cy="553968"/>
            <a:chOff x="504824" y="6689539"/>
            <a:chExt cx="5847371" cy="553968"/>
          </a:xfrm>
        </p:grpSpPr>
        <p:sp>
          <p:nvSpPr>
            <p:cNvPr id="39" name="Google Shape;71;p14">
              <a:extLst>
                <a:ext uri="{FF2B5EF4-FFF2-40B4-BE49-F238E27FC236}">
                  <a16:creationId xmlns:a16="http://schemas.microsoft.com/office/drawing/2014/main" id="{7A9E2C8F-69EB-2273-77C4-E988D7B498D2}"/>
                </a:ext>
              </a:extLst>
            </p:cNvPr>
            <p:cNvSpPr txBox="1">
              <a:spLocks noGrp="1" noRot="1" noMove="1" noResize="1" noEditPoints="1" noAdjustHandles="1" noChangeArrowheads="1" noChangeShapeType="1"/>
            </p:cNvSpPr>
            <p:nvPr/>
          </p:nvSpPr>
          <p:spPr>
            <a:xfrm>
              <a:off x="1023221" y="6689539"/>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Does your school have links with any other schools in different countries?</a:t>
              </a:r>
            </a:p>
          </p:txBody>
        </p:sp>
        <p:pic>
          <p:nvPicPr>
            <p:cNvPr id="40" name="Google Shape;72;p14">
              <a:extLst>
                <a:ext uri="{FF2B5EF4-FFF2-40B4-BE49-F238E27FC236}">
                  <a16:creationId xmlns:a16="http://schemas.microsoft.com/office/drawing/2014/main" id="{F920601A-3192-B76E-187C-444B9C041030}"/>
                </a:ext>
              </a:extLst>
            </p:cNvPr>
            <p:cNvPicPr preferRelativeResize="0">
              <a:picLocks noGrp="1" noRot="1" noMove="1" noResize="1" noEditPoints="1" noAdjustHandles="1" noChangeArrowheads="1" noChangeShapeType="1" noCrop="1"/>
            </p:cNvPicPr>
            <p:nvPr/>
          </p:nvPicPr>
          <p:blipFill>
            <a:blip r:embed="rId6">
              <a:extLst>
                <a:ext uri="{28A0092B-C50C-407E-A947-70E740481C1C}">
                  <a14:useLocalDpi xmlns:a14="http://schemas.microsoft.com/office/drawing/2010/main" val="0"/>
                </a:ext>
              </a:extLst>
            </a:blip>
            <a:srcRect/>
            <a:stretch/>
          </p:blipFill>
          <p:spPr>
            <a:xfrm>
              <a:off x="504824" y="6753197"/>
              <a:ext cx="420557" cy="426653"/>
            </a:xfrm>
            <a:prstGeom prst="rect">
              <a:avLst/>
            </a:prstGeom>
            <a:noFill/>
            <a:ln>
              <a:noFill/>
            </a:ln>
          </p:spPr>
        </p:pic>
        <p:grpSp>
          <p:nvGrpSpPr>
            <p:cNvPr id="41" name="Group 40">
              <a:extLst>
                <a:ext uri="{FF2B5EF4-FFF2-40B4-BE49-F238E27FC236}">
                  <a16:creationId xmlns:a16="http://schemas.microsoft.com/office/drawing/2014/main" id="{C480BD4D-595F-FCF9-509C-057B95C5D6C5}"/>
                </a:ext>
              </a:extLst>
            </p:cNvPr>
            <p:cNvGrpSpPr>
              <a:grpSpLocks noGrp="1" noUngrp="1" noRot="1" noMove="1" noResize="1"/>
            </p:cNvGrpSpPr>
            <p:nvPr/>
          </p:nvGrpSpPr>
          <p:grpSpPr>
            <a:xfrm>
              <a:off x="5812195" y="6696523"/>
              <a:ext cx="540000" cy="540000"/>
              <a:chOff x="5813175" y="2693379"/>
              <a:chExt cx="540000" cy="540000"/>
            </a:xfrm>
          </p:grpSpPr>
          <p:sp>
            <p:nvSpPr>
              <p:cNvPr id="42" name="Oval 41">
                <a:extLst>
                  <a:ext uri="{FF2B5EF4-FFF2-40B4-BE49-F238E27FC236}">
                    <a16:creationId xmlns:a16="http://schemas.microsoft.com/office/drawing/2014/main" id="{757747D4-4541-D1C5-CB00-AAEF000DD249}"/>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TextBox 42">
                <a:extLst>
                  <a:ext uri="{FF2B5EF4-FFF2-40B4-BE49-F238E27FC236}">
                    <a16:creationId xmlns:a16="http://schemas.microsoft.com/office/drawing/2014/main" id="{B39C3EE4-ED68-6AF3-EE2C-0566EB463176}"/>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grpSp>
        <p:nvGrpSpPr>
          <p:cNvPr id="24" name="Group 23">
            <a:extLst>
              <a:ext uri="{FF2B5EF4-FFF2-40B4-BE49-F238E27FC236}">
                <a16:creationId xmlns:a16="http://schemas.microsoft.com/office/drawing/2014/main" id="{9531405C-9391-4EFE-B214-42225BA9F4A8}"/>
              </a:ext>
            </a:extLst>
          </p:cNvPr>
          <p:cNvGrpSpPr>
            <a:grpSpLocks noGrp="1" noUngrp="1" noRot="1" noMove="1" noResize="1"/>
          </p:cNvGrpSpPr>
          <p:nvPr/>
        </p:nvGrpSpPr>
        <p:grpSpPr>
          <a:xfrm>
            <a:off x="504824" y="5324572"/>
            <a:ext cx="5847371" cy="553968"/>
            <a:chOff x="504824" y="5814838"/>
            <a:chExt cx="5847371" cy="553968"/>
          </a:xfrm>
        </p:grpSpPr>
        <p:sp>
          <p:nvSpPr>
            <p:cNvPr id="45" name="Google Shape;71;p14">
              <a:extLst>
                <a:ext uri="{FF2B5EF4-FFF2-40B4-BE49-F238E27FC236}">
                  <a16:creationId xmlns:a16="http://schemas.microsoft.com/office/drawing/2014/main" id="{A7B6DEB0-3A25-1509-BD34-A7CC29CAC2A1}"/>
                </a:ext>
              </a:extLst>
            </p:cNvPr>
            <p:cNvSpPr txBox="1">
              <a:spLocks noGrp="1" noRot="1" noMove="1" noResize="1" noEditPoints="1" noAdjustHandles="1" noChangeArrowheads="1" noChangeShapeType="1"/>
            </p:cNvSpPr>
            <p:nvPr/>
          </p:nvSpPr>
          <p:spPr>
            <a:xfrm>
              <a:off x="1023221" y="5814838"/>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Does your school take part in any global or national campaigns like Fairtrade Fortnight or Earth Hour?</a:t>
              </a:r>
              <a:endParaRPr sz="1200" dirty="0">
                <a:solidFill>
                  <a:schemeClr val="dk1"/>
                </a:solidFill>
                <a:latin typeface="Avenir Next LT Pro" panose="020B0504020202020204" pitchFamily="34" charset="0"/>
              </a:endParaRPr>
            </a:p>
          </p:txBody>
        </p:sp>
        <p:pic>
          <p:nvPicPr>
            <p:cNvPr id="46" name="Google Shape;72;p14">
              <a:extLst>
                <a:ext uri="{FF2B5EF4-FFF2-40B4-BE49-F238E27FC236}">
                  <a16:creationId xmlns:a16="http://schemas.microsoft.com/office/drawing/2014/main" id="{C3621724-892B-E26F-89F4-4F92C0E70CCF}"/>
                </a:ext>
              </a:extLst>
            </p:cNvPr>
            <p:cNvPicPr preferRelativeResize="0">
              <a:picLocks noGrp="1" noRot="1" noMove="1" noResize="1" noEditPoints="1" noAdjustHandles="1" noChangeArrowheads="1" noChangeShapeType="1" noCrop="1"/>
            </p:cNvPicPr>
            <p:nvPr/>
          </p:nvPicPr>
          <p:blipFill>
            <a:blip r:embed="rId7">
              <a:extLst>
                <a:ext uri="{28A0092B-C50C-407E-A947-70E740481C1C}">
                  <a14:useLocalDpi xmlns:a14="http://schemas.microsoft.com/office/drawing/2010/main" val="0"/>
                </a:ext>
              </a:extLst>
            </a:blip>
            <a:srcRect/>
            <a:stretch/>
          </p:blipFill>
          <p:spPr>
            <a:xfrm>
              <a:off x="504824" y="5881543"/>
              <a:ext cx="420558" cy="420558"/>
            </a:xfrm>
            <a:prstGeom prst="rect">
              <a:avLst/>
            </a:prstGeom>
            <a:noFill/>
            <a:ln>
              <a:noFill/>
            </a:ln>
          </p:spPr>
        </p:pic>
        <p:grpSp>
          <p:nvGrpSpPr>
            <p:cNvPr id="47" name="Group 46">
              <a:extLst>
                <a:ext uri="{FF2B5EF4-FFF2-40B4-BE49-F238E27FC236}">
                  <a16:creationId xmlns:a16="http://schemas.microsoft.com/office/drawing/2014/main" id="{1BAB8BCE-3B70-D5C7-5DEF-B169E12E0E60}"/>
                </a:ext>
              </a:extLst>
            </p:cNvPr>
            <p:cNvGrpSpPr>
              <a:grpSpLocks noGrp="1" noUngrp="1" noRot="1" noMove="1" noResize="1"/>
            </p:cNvGrpSpPr>
            <p:nvPr/>
          </p:nvGrpSpPr>
          <p:grpSpPr>
            <a:xfrm>
              <a:off x="5812195" y="5821822"/>
              <a:ext cx="540000" cy="540000"/>
              <a:chOff x="5813175" y="2693379"/>
              <a:chExt cx="540000" cy="540000"/>
            </a:xfrm>
          </p:grpSpPr>
          <p:sp>
            <p:nvSpPr>
              <p:cNvPr id="48" name="Oval 47">
                <a:extLst>
                  <a:ext uri="{FF2B5EF4-FFF2-40B4-BE49-F238E27FC236}">
                    <a16:creationId xmlns:a16="http://schemas.microsoft.com/office/drawing/2014/main" id="{343CCB55-69D4-6191-3F13-CEA24DBC25A1}"/>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TextBox 48">
                <a:extLst>
                  <a:ext uri="{FF2B5EF4-FFF2-40B4-BE49-F238E27FC236}">
                    <a16:creationId xmlns:a16="http://schemas.microsoft.com/office/drawing/2014/main" id="{ACB3C466-B69B-9E7A-AB6A-6DE9A530A5B8}"/>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N</a:t>
                </a:r>
              </a:p>
            </p:txBody>
          </p:sp>
        </p:grpSp>
      </p:grpSp>
      <p:grpSp>
        <p:nvGrpSpPr>
          <p:cNvPr id="32" name="Group 31">
            <a:extLst>
              <a:ext uri="{FF2B5EF4-FFF2-40B4-BE49-F238E27FC236}">
                <a16:creationId xmlns:a16="http://schemas.microsoft.com/office/drawing/2014/main" id="{82150E81-51C3-979F-A369-79813CDB5C8D}"/>
              </a:ext>
            </a:extLst>
          </p:cNvPr>
          <p:cNvGrpSpPr>
            <a:grpSpLocks noGrp="1" noUngrp="1" noRot="1" noMove="1" noResize="1"/>
          </p:cNvGrpSpPr>
          <p:nvPr/>
        </p:nvGrpSpPr>
        <p:grpSpPr>
          <a:xfrm>
            <a:off x="504824" y="7054856"/>
            <a:ext cx="5844367" cy="553968"/>
            <a:chOff x="504824" y="7521566"/>
            <a:chExt cx="5844367" cy="553968"/>
          </a:xfrm>
        </p:grpSpPr>
        <p:sp>
          <p:nvSpPr>
            <p:cNvPr id="51" name="Google Shape;71;p14">
              <a:extLst>
                <a:ext uri="{FF2B5EF4-FFF2-40B4-BE49-F238E27FC236}">
                  <a16:creationId xmlns:a16="http://schemas.microsoft.com/office/drawing/2014/main" id="{824D15A0-772D-1123-DD30-41D7C51715B5}"/>
                </a:ext>
              </a:extLst>
            </p:cNvPr>
            <p:cNvSpPr txBox="1">
              <a:spLocks noGrp="1" noRot="1" noMove="1" noResize="1" noEditPoints="1" noAdjustHandles="1" noChangeArrowheads="1" noChangeShapeType="1"/>
            </p:cNvSpPr>
            <p:nvPr/>
          </p:nvSpPr>
          <p:spPr>
            <a:xfrm>
              <a:off x="1020217" y="7521566"/>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In the past twelve months, have any young people in your school written to their local MP about an environmental issue?</a:t>
              </a:r>
              <a:endParaRPr sz="1200" dirty="0">
                <a:solidFill>
                  <a:schemeClr val="dk1"/>
                </a:solidFill>
                <a:latin typeface="Avenir Next LT Pro" panose="020B0504020202020204" pitchFamily="34" charset="0"/>
              </a:endParaRPr>
            </a:p>
          </p:txBody>
        </p:sp>
        <p:pic>
          <p:nvPicPr>
            <p:cNvPr id="52" name="Google Shape;72;p14">
              <a:extLst>
                <a:ext uri="{FF2B5EF4-FFF2-40B4-BE49-F238E27FC236}">
                  <a16:creationId xmlns:a16="http://schemas.microsoft.com/office/drawing/2014/main" id="{FD7705A6-1DFE-6AAD-14E1-78B80A8D8AD7}"/>
                </a:ext>
              </a:extLst>
            </p:cNvPr>
            <p:cNvPicPr preferRelativeResize="0">
              <a:picLocks noGrp="1" noRot="1" noMove="1" noResize="1" noEditPoints="1" noAdjustHandles="1" noChangeArrowheads="1" noChangeShapeType="1" noCrop="1"/>
            </p:cNvPicPr>
            <p:nvPr/>
          </p:nvPicPr>
          <p:blipFill>
            <a:blip r:embed="rId8">
              <a:extLst>
                <a:ext uri="{28A0092B-C50C-407E-A947-70E740481C1C}">
                  <a14:useLocalDpi xmlns:a14="http://schemas.microsoft.com/office/drawing/2010/main" val="0"/>
                </a:ext>
              </a:extLst>
            </a:blip>
            <a:srcRect/>
            <a:stretch/>
          </p:blipFill>
          <p:spPr>
            <a:xfrm>
              <a:off x="504824" y="7588271"/>
              <a:ext cx="414549" cy="420558"/>
            </a:xfrm>
            <a:prstGeom prst="rect">
              <a:avLst/>
            </a:prstGeom>
            <a:noFill/>
            <a:ln>
              <a:noFill/>
            </a:ln>
          </p:spPr>
        </p:pic>
        <p:grpSp>
          <p:nvGrpSpPr>
            <p:cNvPr id="53" name="Group 52">
              <a:extLst>
                <a:ext uri="{FF2B5EF4-FFF2-40B4-BE49-F238E27FC236}">
                  <a16:creationId xmlns:a16="http://schemas.microsoft.com/office/drawing/2014/main" id="{F8DB3946-A4B1-6580-67F4-52A51FE883A1}"/>
                </a:ext>
              </a:extLst>
            </p:cNvPr>
            <p:cNvGrpSpPr>
              <a:grpSpLocks noGrp="1" noUngrp="1" noRot="1" noMove="1" noResize="1"/>
            </p:cNvGrpSpPr>
            <p:nvPr/>
          </p:nvGrpSpPr>
          <p:grpSpPr>
            <a:xfrm>
              <a:off x="5809191" y="7528550"/>
              <a:ext cx="540000" cy="540000"/>
              <a:chOff x="5813175" y="2693379"/>
              <a:chExt cx="540000" cy="540000"/>
            </a:xfrm>
          </p:grpSpPr>
          <p:sp>
            <p:nvSpPr>
              <p:cNvPr id="54" name="Oval 53">
                <a:extLst>
                  <a:ext uri="{FF2B5EF4-FFF2-40B4-BE49-F238E27FC236}">
                    <a16:creationId xmlns:a16="http://schemas.microsoft.com/office/drawing/2014/main" id="{11212C3B-624E-4993-4742-1E5442FE9249}"/>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TextBox 54">
                <a:extLst>
                  <a:ext uri="{FF2B5EF4-FFF2-40B4-BE49-F238E27FC236}">
                    <a16:creationId xmlns:a16="http://schemas.microsoft.com/office/drawing/2014/main" id="{AFE9BF01-44FF-0004-74EC-2EB5F6227CE9}"/>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N</a:t>
                </a:r>
              </a:p>
            </p:txBody>
          </p:sp>
        </p:grpSp>
      </p:grpSp>
      <p:grpSp>
        <p:nvGrpSpPr>
          <p:cNvPr id="33" name="Group 32">
            <a:extLst>
              <a:ext uri="{FF2B5EF4-FFF2-40B4-BE49-F238E27FC236}">
                <a16:creationId xmlns:a16="http://schemas.microsoft.com/office/drawing/2014/main" id="{0857DA0D-99CB-9429-FBEC-66FF233881E6}"/>
              </a:ext>
            </a:extLst>
          </p:cNvPr>
          <p:cNvGrpSpPr>
            <a:grpSpLocks noGrp="1" noUngrp="1" noRot="1" noMove="1" noResize="1"/>
          </p:cNvGrpSpPr>
          <p:nvPr/>
        </p:nvGrpSpPr>
        <p:grpSpPr>
          <a:xfrm>
            <a:off x="504824" y="7920000"/>
            <a:ext cx="5844367" cy="738633"/>
            <a:chOff x="504824" y="8280670"/>
            <a:chExt cx="5844367" cy="738633"/>
          </a:xfrm>
        </p:grpSpPr>
        <p:sp>
          <p:nvSpPr>
            <p:cNvPr id="57" name="Google Shape;71;p14">
              <a:extLst>
                <a:ext uri="{FF2B5EF4-FFF2-40B4-BE49-F238E27FC236}">
                  <a16:creationId xmlns:a16="http://schemas.microsoft.com/office/drawing/2014/main" id="{B5864A9D-2B4C-0018-2DB4-C49CC67E48D5}"/>
                </a:ext>
              </a:extLst>
            </p:cNvPr>
            <p:cNvSpPr txBox="1">
              <a:spLocks noGrp="1" noRot="1" noMove="1" noResize="1" noEditPoints="1" noAdjustHandles="1" noChangeArrowheads="1" noChangeShapeType="1"/>
            </p:cNvSpPr>
            <p:nvPr/>
          </p:nvSpPr>
          <p:spPr>
            <a:xfrm>
              <a:off x="1020217" y="8280670"/>
              <a:ext cx="4692116" cy="738633"/>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Does your school celebrate diversity by organising events and education around religious/cultural holidays, or celebrating events like Black History Month and Pride?</a:t>
              </a:r>
              <a:endParaRPr sz="1200" dirty="0">
                <a:solidFill>
                  <a:schemeClr val="dk1"/>
                </a:solidFill>
                <a:latin typeface="Avenir Next LT Pro" panose="020B0504020202020204" pitchFamily="34" charset="0"/>
              </a:endParaRPr>
            </a:p>
          </p:txBody>
        </p:sp>
        <p:pic>
          <p:nvPicPr>
            <p:cNvPr id="58" name="Google Shape;72;p14">
              <a:extLst>
                <a:ext uri="{FF2B5EF4-FFF2-40B4-BE49-F238E27FC236}">
                  <a16:creationId xmlns:a16="http://schemas.microsoft.com/office/drawing/2014/main" id="{F9BE0D4A-F967-A09C-83CA-95E9237AAD2B}"/>
                </a:ext>
              </a:extLst>
            </p:cNvPr>
            <p:cNvPicPr preferRelativeResize="0">
              <a:picLocks noGrp="1" noRot="1" noMove="1" noResize="1" noEditPoints="1" noAdjustHandles="1" noChangeArrowheads="1" noChangeShapeType="1" noCrop="1"/>
            </p:cNvPicPr>
            <p:nvPr/>
          </p:nvPicPr>
          <p:blipFill>
            <a:blip r:embed="rId9">
              <a:extLst>
                <a:ext uri="{28A0092B-C50C-407E-A947-70E740481C1C}">
                  <a14:useLocalDpi xmlns:a14="http://schemas.microsoft.com/office/drawing/2010/main" val="0"/>
                </a:ext>
              </a:extLst>
            </a:blip>
            <a:srcRect/>
            <a:stretch/>
          </p:blipFill>
          <p:spPr>
            <a:xfrm>
              <a:off x="504824" y="8370637"/>
              <a:ext cx="414549" cy="420558"/>
            </a:xfrm>
            <a:prstGeom prst="rect">
              <a:avLst/>
            </a:prstGeom>
            <a:noFill/>
            <a:ln>
              <a:noFill/>
            </a:ln>
          </p:spPr>
        </p:pic>
        <p:grpSp>
          <p:nvGrpSpPr>
            <p:cNvPr id="59" name="Group 58">
              <a:extLst>
                <a:ext uri="{FF2B5EF4-FFF2-40B4-BE49-F238E27FC236}">
                  <a16:creationId xmlns:a16="http://schemas.microsoft.com/office/drawing/2014/main" id="{5F90EC59-BEE0-5006-7905-FB429D4E5654}"/>
                </a:ext>
              </a:extLst>
            </p:cNvPr>
            <p:cNvGrpSpPr>
              <a:grpSpLocks noGrp="1" noUngrp="1" noRot="1" noMove="1" noResize="1"/>
            </p:cNvGrpSpPr>
            <p:nvPr/>
          </p:nvGrpSpPr>
          <p:grpSpPr>
            <a:xfrm>
              <a:off x="5809191" y="8310916"/>
              <a:ext cx="540000" cy="540000"/>
              <a:chOff x="5813175" y="2693379"/>
              <a:chExt cx="540000" cy="540000"/>
            </a:xfrm>
          </p:grpSpPr>
          <p:sp>
            <p:nvSpPr>
              <p:cNvPr id="60" name="Oval 59">
                <a:extLst>
                  <a:ext uri="{FF2B5EF4-FFF2-40B4-BE49-F238E27FC236}">
                    <a16:creationId xmlns:a16="http://schemas.microsoft.com/office/drawing/2014/main" id="{073E76E1-7A2F-13E5-02CE-7C341B66D0D1}"/>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TextBox 60">
                <a:extLst>
                  <a:ext uri="{FF2B5EF4-FFF2-40B4-BE49-F238E27FC236}">
                    <a16:creationId xmlns:a16="http://schemas.microsoft.com/office/drawing/2014/main" id="{64A62DDB-F3A9-57D0-94B2-211E4057C48F}"/>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spTree>
    <p:extLst>
      <p:ext uri="{BB962C8B-B14F-4D97-AF65-F5344CB8AC3E}">
        <p14:creationId xmlns:p14="http://schemas.microsoft.com/office/powerpoint/2010/main" val="42884197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5BBDD9EC-A361-AA9E-0181-9009CA6334EB}"/>
              </a:ext>
            </a:extLst>
          </p:cNvPr>
          <p:cNvGrpSpPr>
            <a:grpSpLocks noGrp="1" noUngrp="1" noRot="1" noMove="1" noResize="1"/>
          </p:cNvGrpSpPr>
          <p:nvPr/>
        </p:nvGrpSpPr>
        <p:grpSpPr>
          <a:xfrm>
            <a:off x="504000" y="1083600"/>
            <a:ext cx="5847371" cy="923299"/>
            <a:chOff x="504000" y="1022400"/>
            <a:chExt cx="5847371" cy="923299"/>
          </a:xfrm>
        </p:grpSpPr>
        <p:sp>
          <p:nvSpPr>
            <p:cNvPr id="3" name="Google Shape;71;p14">
              <a:extLst>
                <a:ext uri="{FF2B5EF4-FFF2-40B4-BE49-F238E27FC236}">
                  <a16:creationId xmlns:a16="http://schemas.microsoft.com/office/drawing/2014/main" id="{522CC464-1411-4C35-1503-EDD106414BEF}"/>
                </a:ext>
              </a:extLst>
            </p:cNvPr>
            <p:cNvSpPr txBox="1">
              <a:spLocks noGrp="1" noRot="1" noMove="1" noResize="1" noEditPoints="1" noAdjustHandles="1" noChangeArrowheads="1" noChangeShapeType="1"/>
            </p:cNvSpPr>
            <p:nvPr/>
          </p:nvSpPr>
          <p:spPr>
            <a:xfrm>
              <a:off x="1022397" y="1022400"/>
              <a:ext cx="4692116" cy="923299"/>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Does your school celebrate its own diversity through displaying languages spoken in school, or organising events, celebrations, and learning opportunities that showcase the different cultures represented by pupils and staff members?</a:t>
              </a:r>
            </a:p>
          </p:txBody>
        </p:sp>
        <p:pic>
          <p:nvPicPr>
            <p:cNvPr id="7" name="Google Shape;72;p14">
              <a:extLst>
                <a:ext uri="{FF2B5EF4-FFF2-40B4-BE49-F238E27FC236}">
                  <a16:creationId xmlns:a16="http://schemas.microsoft.com/office/drawing/2014/main" id="{6FB3E247-2D0F-DB3E-1C47-EEF1EA797033}"/>
                </a:ext>
              </a:extLst>
            </p:cNvPr>
            <p:cNvPicPr preferRelativeResize="0">
              <a:picLocks noGrp="1" noRot="1" noMove="1" noResize="1" noEditPoints="1" noAdjustHandles="1" noChangeArrowheads="1" noChangeShapeType="1" noCrop="1"/>
            </p:cNvPicPr>
            <p:nvPr/>
          </p:nvPicPr>
          <p:blipFill>
            <a:blip r:embed="rId3">
              <a:extLst>
                <a:ext uri="{28A0092B-C50C-407E-A947-70E740481C1C}">
                  <a14:useLocalDpi xmlns:a14="http://schemas.microsoft.com/office/drawing/2010/main" val="0"/>
                </a:ext>
              </a:extLst>
            </a:blip>
            <a:srcRect/>
            <a:stretch/>
          </p:blipFill>
          <p:spPr>
            <a:xfrm>
              <a:off x="504000" y="1270722"/>
              <a:ext cx="420558" cy="426654"/>
            </a:xfrm>
            <a:prstGeom prst="rect">
              <a:avLst/>
            </a:prstGeom>
            <a:noFill/>
            <a:ln>
              <a:noFill/>
            </a:ln>
          </p:spPr>
        </p:pic>
        <p:grpSp>
          <p:nvGrpSpPr>
            <p:cNvPr id="8" name="Group 7">
              <a:extLst>
                <a:ext uri="{FF2B5EF4-FFF2-40B4-BE49-F238E27FC236}">
                  <a16:creationId xmlns:a16="http://schemas.microsoft.com/office/drawing/2014/main" id="{2EFCCFA2-6162-57CC-6031-84F572F2C680}"/>
                </a:ext>
              </a:extLst>
            </p:cNvPr>
            <p:cNvGrpSpPr>
              <a:grpSpLocks noGrp="1" noUngrp="1" noRot="1" noMove="1" noResize="1"/>
            </p:cNvGrpSpPr>
            <p:nvPr/>
          </p:nvGrpSpPr>
          <p:grpSpPr>
            <a:xfrm>
              <a:off x="5811371" y="1214049"/>
              <a:ext cx="540000" cy="540000"/>
              <a:chOff x="5813175" y="2693379"/>
              <a:chExt cx="540000" cy="540000"/>
            </a:xfrm>
          </p:grpSpPr>
          <p:sp>
            <p:nvSpPr>
              <p:cNvPr id="12" name="Oval 11">
                <a:extLst>
                  <a:ext uri="{FF2B5EF4-FFF2-40B4-BE49-F238E27FC236}">
                    <a16:creationId xmlns:a16="http://schemas.microsoft.com/office/drawing/2014/main" id="{827315BB-BE31-988A-35A5-8790834222A4}"/>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a:extLst>
                  <a:ext uri="{FF2B5EF4-FFF2-40B4-BE49-F238E27FC236}">
                    <a16:creationId xmlns:a16="http://schemas.microsoft.com/office/drawing/2014/main" id="{B51D3C4E-E8D0-8FB7-EDA0-60FB2508476B}"/>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grpSp>
        <p:nvGrpSpPr>
          <p:cNvPr id="2" name="Group 1">
            <a:extLst>
              <a:ext uri="{FF2B5EF4-FFF2-40B4-BE49-F238E27FC236}">
                <a16:creationId xmlns:a16="http://schemas.microsoft.com/office/drawing/2014/main" id="{EFF2BDFA-2252-306C-4AEB-37C7F4EF845A}"/>
              </a:ext>
            </a:extLst>
          </p:cNvPr>
          <p:cNvGrpSpPr>
            <a:grpSpLocks noGrp="1" noUngrp="1" noRot="1" noMove="1" noResize="1"/>
          </p:cNvGrpSpPr>
          <p:nvPr/>
        </p:nvGrpSpPr>
        <p:grpSpPr>
          <a:xfrm>
            <a:off x="504000" y="2368877"/>
            <a:ext cx="5847371" cy="553968"/>
            <a:chOff x="504000" y="2304268"/>
            <a:chExt cx="5847371" cy="553968"/>
          </a:xfrm>
        </p:grpSpPr>
        <p:sp>
          <p:nvSpPr>
            <p:cNvPr id="24" name="Google Shape;71;p14">
              <a:extLst>
                <a:ext uri="{FF2B5EF4-FFF2-40B4-BE49-F238E27FC236}">
                  <a16:creationId xmlns:a16="http://schemas.microsoft.com/office/drawing/2014/main" id="{8B7810C8-F0E3-57BA-1CE2-2347E3DE2AF4}"/>
                </a:ext>
              </a:extLst>
            </p:cNvPr>
            <p:cNvSpPr txBox="1">
              <a:spLocks noGrp="1" noRot="1" noMove="1" noResize="1" noEditPoints="1" noAdjustHandles="1" noChangeArrowheads="1" noChangeShapeType="1"/>
            </p:cNvSpPr>
            <p:nvPr/>
          </p:nvSpPr>
          <p:spPr>
            <a:xfrm>
              <a:off x="1022397" y="2304268"/>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Are the UN Sustainable Development Goals displayed in your school and/or included in curriculum learning?</a:t>
              </a:r>
            </a:p>
          </p:txBody>
        </p:sp>
        <p:pic>
          <p:nvPicPr>
            <p:cNvPr id="26" name="Google Shape;72;p14">
              <a:extLst>
                <a:ext uri="{FF2B5EF4-FFF2-40B4-BE49-F238E27FC236}">
                  <a16:creationId xmlns:a16="http://schemas.microsoft.com/office/drawing/2014/main" id="{E0A3467B-1772-A130-13BF-DA84A1B69858}"/>
                </a:ext>
              </a:extLst>
            </p:cNvPr>
            <p:cNvPicPr preferRelativeResize="0">
              <a:picLocks noGrp="1" noRot="1" noMove="1" noResize="1" noEditPoints="1" noAdjustHandles="1" noChangeArrowheads="1" noChangeShapeType="1" noCrop="1"/>
            </p:cNvPicPr>
            <p:nvPr/>
          </p:nvPicPr>
          <p:blipFill>
            <a:blip r:embed="rId4">
              <a:extLst>
                <a:ext uri="{28A0092B-C50C-407E-A947-70E740481C1C}">
                  <a14:useLocalDpi xmlns:a14="http://schemas.microsoft.com/office/drawing/2010/main" val="0"/>
                </a:ext>
              </a:extLst>
            </a:blip>
            <a:srcRect/>
            <a:stretch/>
          </p:blipFill>
          <p:spPr>
            <a:xfrm>
              <a:off x="504000" y="2367926"/>
              <a:ext cx="420558" cy="426653"/>
            </a:xfrm>
            <a:prstGeom prst="rect">
              <a:avLst/>
            </a:prstGeom>
            <a:noFill/>
            <a:ln>
              <a:noFill/>
            </a:ln>
          </p:spPr>
        </p:pic>
        <p:grpSp>
          <p:nvGrpSpPr>
            <p:cNvPr id="32" name="Group 31">
              <a:extLst>
                <a:ext uri="{FF2B5EF4-FFF2-40B4-BE49-F238E27FC236}">
                  <a16:creationId xmlns:a16="http://schemas.microsoft.com/office/drawing/2014/main" id="{1F3E43BD-D96A-36D5-9E94-6DB48D10EF52}"/>
                </a:ext>
              </a:extLst>
            </p:cNvPr>
            <p:cNvGrpSpPr>
              <a:grpSpLocks noGrp="1" noUngrp="1" noRot="1" noMove="1" noResize="1"/>
            </p:cNvGrpSpPr>
            <p:nvPr/>
          </p:nvGrpSpPr>
          <p:grpSpPr>
            <a:xfrm>
              <a:off x="5811371" y="2311252"/>
              <a:ext cx="540000" cy="540000"/>
              <a:chOff x="5813175" y="2693379"/>
              <a:chExt cx="540000" cy="540000"/>
            </a:xfrm>
          </p:grpSpPr>
          <p:sp>
            <p:nvSpPr>
              <p:cNvPr id="33" name="Oval 32">
                <a:extLst>
                  <a:ext uri="{FF2B5EF4-FFF2-40B4-BE49-F238E27FC236}">
                    <a16:creationId xmlns:a16="http://schemas.microsoft.com/office/drawing/2014/main" id="{692072F6-1B2F-7463-FB2D-B947EC527378}"/>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TextBox 33">
                <a:extLst>
                  <a:ext uri="{FF2B5EF4-FFF2-40B4-BE49-F238E27FC236}">
                    <a16:creationId xmlns:a16="http://schemas.microsoft.com/office/drawing/2014/main" id="{E4DD17B9-4ED3-DFDE-DF60-11206F68D5F7}"/>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N</a:t>
                </a:r>
              </a:p>
            </p:txBody>
          </p:sp>
        </p:grpSp>
      </p:grpSp>
      <p:grpSp>
        <p:nvGrpSpPr>
          <p:cNvPr id="4" name="Group 3">
            <a:extLst>
              <a:ext uri="{FF2B5EF4-FFF2-40B4-BE49-F238E27FC236}">
                <a16:creationId xmlns:a16="http://schemas.microsoft.com/office/drawing/2014/main" id="{32E64BAD-AB57-6DBE-B65F-D85EA924B04E}"/>
              </a:ext>
            </a:extLst>
          </p:cNvPr>
          <p:cNvGrpSpPr>
            <a:grpSpLocks noGrp="1" noUngrp="1" noRot="1" noMove="1" noResize="1"/>
          </p:cNvGrpSpPr>
          <p:nvPr/>
        </p:nvGrpSpPr>
        <p:grpSpPr>
          <a:xfrm>
            <a:off x="504000" y="3284823"/>
            <a:ext cx="5847371" cy="553968"/>
            <a:chOff x="504000" y="3259479"/>
            <a:chExt cx="5847371" cy="553968"/>
          </a:xfrm>
        </p:grpSpPr>
        <p:sp>
          <p:nvSpPr>
            <p:cNvPr id="37" name="Google Shape;71;p14">
              <a:extLst>
                <a:ext uri="{FF2B5EF4-FFF2-40B4-BE49-F238E27FC236}">
                  <a16:creationId xmlns:a16="http://schemas.microsoft.com/office/drawing/2014/main" id="{3B98C698-EADF-9F02-5794-6AB0F6F04BA3}"/>
                </a:ext>
              </a:extLst>
            </p:cNvPr>
            <p:cNvSpPr txBox="1">
              <a:spLocks noGrp="1" noRot="1" noMove="1" noResize="1" noEditPoints="1" noAdjustHandles="1" noChangeArrowheads="1" noChangeShapeType="1"/>
            </p:cNvSpPr>
            <p:nvPr/>
          </p:nvSpPr>
          <p:spPr>
            <a:xfrm>
              <a:off x="1022397" y="3259479"/>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Does your school canteen offer food with ethical/green labels? For example, Fairtrade, Rainforest Alliance, or Red Tractor.</a:t>
              </a:r>
            </a:p>
          </p:txBody>
        </p:sp>
        <p:pic>
          <p:nvPicPr>
            <p:cNvPr id="38" name="Google Shape;72;p14">
              <a:extLst>
                <a:ext uri="{FF2B5EF4-FFF2-40B4-BE49-F238E27FC236}">
                  <a16:creationId xmlns:a16="http://schemas.microsoft.com/office/drawing/2014/main" id="{233F3877-E502-A69A-D7B1-D96D7167BC7C}"/>
                </a:ext>
              </a:extLst>
            </p:cNvPr>
            <p:cNvPicPr preferRelativeResize="0">
              <a:picLocks noGrp="1" noRot="1" noMove="1" noResize="1" noEditPoints="1" noAdjustHandles="1" noChangeArrowheads="1" noChangeShapeType="1" noCrop="1"/>
            </p:cNvPicPr>
            <p:nvPr/>
          </p:nvPicPr>
          <p:blipFill>
            <a:blip r:embed="rId5">
              <a:extLst>
                <a:ext uri="{28A0092B-C50C-407E-A947-70E740481C1C}">
                  <a14:useLocalDpi xmlns:a14="http://schemas.microsoft.com/office/drawing/2010/main" val="0"/>
                </a:ext>
              </a:extLst>
            </a:blip>
            <a:srcRect/>
            <a:stretch/>
          </p:blipFill>
          <p:spPr>
            <a:xfrm>
              <a:off x="504000" y="3323137"/>
              <a:ext cx="420557" cy="426653"/>
            </a:xfrm>
            <a:prstGeom prst="rect">
              <a:avLst/>
            </a:prstGeom>
            <a:noFill/>
            <a:ln>
              <a:noFill/>
            </a:ln>
          </p:spPr>
        </p:pic>
        <p:grpSp>
          <p:nvGrpSpPr>
            <p:cNvPr id="44" name="Group 43">
              <a:extLst>
                <a:ext uri="{FF2B5EF4-FFF2-40B4-BE49-F238E27FC236}">
                  <a16:creationId xmlns:a16="http://schemas.microsoft.com/office/drawing/2014/main" id="{E92635E6-FF34-8184-89B4-AFDEFDF70A08}"/>
                </a:ext>
              </a:extLst>
            </p:cNvPr>
            <p:cNvGrpSpPr>
              <a:grpSpLocks noGrp="1" noUngrp="1" noRot="1" noMove="1" noResize="1"/>
            </p:cNvGrpSpPr>
            <p:nvPr/>
          </p:nvGrpSpPr>
          <p:grpSpPr>
            <a:xfrm>
              <a:off x="5811371" y="3266463"/>
              <a:ext cx="540000" cy="540000"/>
              <a:chOff x="5813175" y="2693379"/>
              <a:chExt cx="540000" cy="540000"/>
            </a:xfrm>
          </p:grpSpPr>
          <p:sp>
            <p:nvSpPr>
              <p:cNvPr id="50" name="Oval 49">
                <a:extLst>
                  <a:ext uri="{FF2B5EF4-FFF2-40B4-BE49-F238E27FC236}">
                    <a16:creationId xmlns:a16="http://schemas.microsoft.com/office/drawing/2014/main" id="{83CE2392-CB07-4ACA-F1F3-33C2830AB1DB}"/>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TextBox 65">
                <a:extLst>
                  <a:ext uri="{FF2B5EF4-FFF2-40B4-BE49-F238E27FC236}">
                    <a16:creationId xmlns:a16="http://schemas.microsoft.com/office/drawing/2014/main" id="{8A4D2171-6EE1-6589-3F03-57E76049EF7E}"/>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N</a:t>
                </a:r>
              </a:p>
            </p:txBody>
          </p:sp>
        </p:grpSp>
      </p:grpSp>
      <p:grpSp>
        <p:nvGrpSpPr>
          <p:cNvPr id="84" name="Group 83">
            <a:extLst>
              <a:ext uri="{FF2B5EF4-FFF2-40B4-BE49-F238E27FC236}">
                <a16:creationId xmlns:a16="http://schemas.microsoft.com/office/drawing/2014/main" id="{E9E558A6-BA8A-F31E-99EB-05331592DA01}"/>
              </a:ext>
            </a:extLst>
          </p:cNvPr>
          <p:cNvGrpSpPr>
            <a:grpSpLocks noGrp="1" noUngrp="1" noRot="1" noMove="1" noResize="1"/>
          </p:cNvGrpSpPr>
          <p:nvPr/>
        </p:nvGrpSpPr>
        <p:grpSpPr>
          <a:xfrm>
            <a:off x="3671455" y="4200769"/>
            <a:ext cx="2679916" cy="720000"/>
            <a:chOff x="3671455" y="4118293"/>
            <a:chExt cx="2679916" cy="720000"/>
          </a:xfrm>
        </p:grpSpPr>
        <p:sp>
          <p:nvSpPr>
            <p:cNvPr id="69" name="Google Shape;71;p14">
              <a:extLst>
                <a:ext uri="{FF2B5EF4-FFF2-40B4-BE49-F238E27FC236}">
                  <a16:creationId xmlns:a16="http://schemas.microsoft.com/office/drawing/2014/main" id="{82BDFACC-355B-345B-B41D-45B85EA5C609}"/>
                </a:ext>
              </a:extLst>
            </p:cNvPr>
            <p:cNvSpPr txBox="1">
              <a:spLocks noGrp="1" noRot="1" noMove="1" noResize="1" noEditPoints="1" noAdjustHandles="1" noChangeArrowheads="1" noChangeShapeType="1"/>
            </p:cNvSpPr>
            <p:nvPr/>
          </p:nvSpPr>
          <p:spPr>
            <a:xfrm>
              <a:off x="3671455" y="4185921"/>
              <a:ext cx="1851141" cy="584745"/>
            </a:xfrm>
            <a:prstGeom prst="rect">
              <a:avLst/>
            </a:prstGeom>
            <a:noFill/>
            <a:ln>
              <a:noFill/>
            </a:ln>
          </p:spPr>
          <p:txBody>
            <a:bodyPr spcFirstLastPara="1" wrap="square" lIns="91425" tIns="91425" rIns="91425" bIns="91425" anchor="ctr" anchorCtr="0">
              <a:spAutoFit/>
            </a:bodyPr>
            <a:lstStyle/>
            <a:p>
              <a:pPr lvl="0"/>
              <a:r>
                <a:rPr lang="en-GB" sz="2600">
                  <a:solidFill>
                    <a:schemeClr val="dk1"/>
                  </a:solidFill>
                  <a:latin typeface="Avenir Next LT Pro Demi" panose="020B0704020202020204" pitchFamily="34" charset="0"/>
                </a:rPr>
                <a:t>Total Score</a:t>
              </a:r>
            </a:p>
          </p:txBody>
        </p:sp>
        <p:grpSp>
          <p:nvGrpSpPr>
            <p:cNvPr id="71" name="Group 70">
              <a:extLst>
                <a:ext uri="{FF2B5EF4-FFF2-40B4-BE49-F238E27FC236}">
                  <a16:creationId xmlns:a16="http://schemas.microsoft.com/office/drawing/2014/main" id="{5EA8D550-77FF-4CEE-2F27-DCD19FA462A4}"/>
                </a:ext>
              </a:extLst>
            </p:cNvPr>
            <p:cNvGrpSpPr>
              <a:grpSpLocks noGrp="1" noUngrp="1" noRot="1" noMove="1" noResize="1"/>
            </p:cNvGrpSpPr>
            <p:nvPr/>
          </p:nvGrpSpPr>
          <p:grpSpPr>
            <a:xfrm>
              <a:off x="5631371" y="4118293"/>
              <a:ext cx="720000" cy="720000"/>
              <a:chOff x="5541371" y="4413000"/>
              <a:chExt cx="1080000" cy="1080000"/>
            </a:xfrm>
          </p:grpSpPr>
          <p:sp>
            <p:nvSpPr>
              <p:cNvPr id="68" name="Oval 67">
                <a:extLst>
                  <a:ext uri="{FF2B5EF4-FFF2-40B4-BE49-F238E27FC236}">
                    <a16:creationId xmlns:a16="http://schemas.microsoft.com/office/drawing/2014/main" id="{10DBAD57-79F7-8ECB-547B-6A49D5B121B1}"/>
                  </a:ext>
                </a:extLst>
              </p:cNvPr>
              <p:cNvSpPr>
                <a:spLocks noGrp="1" noRot="1" noMove="1" noResize="1" noEditPoints="1" noAdjustHandles="1" noChangeArrowheads="1" noChangeShapeType="1"/>
              </p:cNvSpPr>
              <p:nvPr/>
            </p:nvSpPr>
            <p:spPr>
              <a:xfrm>
                <a:off x="5541371" y="4413000"/>
                <a:ext cx="1080000" cy="1080000"/>
              </a:xfrm>
              <a:prstGeom prst="ellipse">
                <a:avLst/>
              </a:prstGeom>
              <a:noFill/>
              <a:ln w="38100">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Google Shape;71;p14">
                <a:extLst>
                  <a:ext uri="{FF2B5EF4-FFF2-40B4-BE49-F238E27FC236}">
                    <a16:creationId xmlns:a16="http://schemas.microsoft.com/office/drawing/2014/main" id="{AE0D32CD-3410-D532-5070-8DA958C8A811}"/>
                  </a:ext>
                </a:extLst>
              </p:cNvPr>
              <p:cNvSpPr txBox="1">
                <a:spLocks noGrp="1" noRot="1" noMove="1" noResize="1" noEditPoints="1" noAdjustHandles="1" noChangeArrowheads="1" noChangeShapeType="1"/>
              </p:cNvSpPr>
              <p:nvPr/>
            </p:nvSpPr>
            <p:spPr>
              <a:xfrm>
                <a:off x="5721371" y="4606775"/>
                <a:ext cx="720000" cy="692453"/>
              </a:xfrm>
              <a:prstGeom prst="rect">
                <a:avLst/>
              </a:prstGeom>
              <a:noFill/>
              <a:ln>
                <a:noFill/>
              </a:ln>
            </p:spPr>
            <p:txBody>
              <a:bodyPr spcFirstLastPara="1" wrap="square" lIns="91425" tIns="91425" rIns="91425" bIns="91425" anchor="ctr" anchorCtr="0">
                <a:spAutoFit/>
              </a:bodyPr>
              <a:lstStyle/>
              <a:p>
                <a:pPr lvl="0" algn="ctr"/>
                <a:r>
                  <a:rPr lang="en-GB" dirty="0">
                    <a:solidFill>
                      <a:schemeClr val="dk1"/>
                    </a:solidFill>
                    <a:latin typeface="Avenir Next LT Pro Demi" panose="020B0704020202020204" pitchFamily="34" charset="0"/>
                  </a:rPr>
                  <a:t>4</a:t>
                </a:r>
              </a:p>
            </p:txBody>
          </p:sp>
        </p:grpSp>
      </p:grpSp>
      <p:grpSp>
        <p:nvGrpSpPr>
          <p:cNvPr id="6" name="Group 5">
            <a:extLst>
              <a:ext uri="{FF2B5EF4-FFF2-40B4-BE49-F238E27FC236}">
                <a16:creationId xmlns:a16="http://schemas.microsoft.com/office/drawing/2014/main" id="{1A06E48E-E0A3-77AB-00B1-85B99EA797F1}"/>
              </a:ext>
            </a:extLst>
          </p:cNvPr>
          <p:cNvGrpSpPr>
            <a:grpSpLocks noGrp="1" noUngrp="1" noRot="1" noMove="1" noResize="1"/>
          </p:cNvGrpSpPr>
          <p:nvPr/>
        </p:nvGrpSpPr>
        <p:grpSpPr>
          <a:xfrm>
            <a:off x="504000" y="7794000"/>
            <a:ext cx="5885215" cy="1034099"/>
            <a:chOff x="504000" y="7794000"/>
            <a:chExt cx="5885215" cy="1034099"/>
          </a:xfrm>
        </p:grpSpPr>
        <p:sp>
          <p:nvSpPr>
            <p:cNvPr id="75" name="Google Shape;105;p15">
              <a:extLst>
                <a:ext uri="{FF2B5EF4-FFF2-40B4-BE49-F238E27FC236}">
                  <a16:creationId xmlns:a16="http://schemas.microsoft.com/office/drawing/2014/main" id="{E4C15378-8813-AFBF-D61F-E4B84AD19153}"/>
                </a:ext>
              </a:extLst>
            </p:cNvPr>
            <p:cNvSpPr>
              <a:spLocks noGrp="1" noRot="1" noMove="1" noResize="1" noEditPoints="1" noAdjustHandles="1" noChangeArrowheads="1" noChangeShapeType="1"/>
            </p:cNvSpPr>
            <p:nvPr/>
          </p:nvSpPr>
          <p:spPr>
            <a:xfrm>
              <a:off x="504000" y="7965599"/>
              <a:ext cx="690900" cy="690900"/>
            </a:xfrm>
            <a:prstGeom prst="ellipse">
              <a:avLst/>
            </a:prstGeom>
            <a:noFill/>
            <a:ln w="19050">
              <a:solidFill>
                <a:srgbClr val="EA5A0B"/>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76" name="Google Shape;106;p15">
              <a:extLst>
                <a:ext uri="{FF2B5EF4-FFF2-40B4-BE49-F238E27FC236}">
                  <a16:creationId xmlns:a16="http://schemas.microsoft.com/office/drawing/2014/main" id="{1A291BDE-F82B-6C24-BFA6-3B2A82F51129}"/>
                </a:ext>
              </a:extLst>
            </p:cNvPr>
            <p:cNvPicPr preferRelativeResize="0">
              <a:picLocks noGrp="1" noRot="1" noMove="1" noResize="1" noEditPoints="1" noAdjustHandles="1" noChangeArrowheads="1" noChangeShapeType="1" noCrop="1"/>
            </p:cNvPicPr>
            <p:nvPr/>
          </p:nvPicPr>
          <p:blipFill>
            <a:blip r:embed="rId6">
              <a:extLst>
                <a:ext uri="{28A0092B-C50C-407E-A947-70E740481C1C}">
                  <a14:useLocalDpi xmlns:a14="http://schemas.microsoft.com/office/drawing/2010/main" val="0"/>
                </a:ext>
              </a:extLst>
            </a:blip>
            <a:srcRect/>
            <a:stretch/>
          </p:blipFill>
          <p:spPr>
            <a:xfrm>
              <a:off x="631660" y="8093326"/>
              <a:ext cx="435446" cy="435446"/>
            </a:xfrm>
            <a:prstGeom prst="rect">
              <a:avLst/>
            </a:prstGeom>
            <a:noFill/>
            <a:ln>
              <a:noFill/>
            </a:ln>
          </p:spPr>
        </p:pic>
        <p:sp>
          <p:nvSpPr>
            <p:cNvPr id="77" name="Google Shape;147;p17">
              <a:extLst>
                <a:ext uri="{FF2B5EF4-FFF2-40B4-BE49-F238E27FC236}">
                  <a16:creationId xmlns:a16="http://schemas.microsoft.com/office/drawing/2014/main" id="{9B357C75-EBE4-3748-8C0C-9960A9F46F17}"/>
                </a:ext>
              </a:extLst>
            </p:cNvPr>
            <p:cNvSpPr txBox="1">
              <a:spLocks noGrp="1" noRot="1" noMove="1" noResize="1" noEditPoints="1" noAdjustHandles="1" noChangeArrowheads="1" noChangeShapeType="1"/>
            </p:cNvSpPr>
            <p:nvPr/>
          </p:nvSpPr>
          <p:spPr>
            <a:xfrm>
              <a:off x="1342402" y="7794000"/>
              <a:ext cx="5046813" cy="1034099"/>
            </a:xfrm>
            <a:prstGeom prst="rect">
              <a:avLst/>
            </a:prstGeom>
            <a:noFill/>
            <a:ln>
              <a:noFill/>
            </a:ln>
          </p:spPr>
          <p:txBody>
            <a:bodyPr spcFirstLastPara="1" wrap="square" lIns="91425" tIns="91425" rIns="91425" bIns="91425" anchor="t" anchorCtr="0">
              <a:spAutoFit/>
            </a:bodyPr>
            <a:lstStyle/>
            <a:p>
              <a:pPr lvl="0">
                <a:lnSpc>
                  <a:spcPct val="115000"/>
                </a:lnSpc>
              </a:pPr>
              <a:r>
                <a:rPr lang="en-GB" sz="1200" dirty="0">
                  <a:solidFill>
                    <a:schemeClr val="dk1"/>
                  </a:solidFill>
                  <a:latin typeface="Avenir Next LT Pro" panose="020B0504020202020204" pitchFamily="34" charset="0"/>
                </a:rPr>
                <a:t>In July 2025, countries most affected by climate change won a big victory. The International Court of Justice ruled they can seek compensation for climate damage from other countries. This is a big step towards fairness and protecting our planet!</a:t>
              </a:r>
            </a:p>
          </p:txBody>
        </p:sp>
      </p:grpSp>
      <p:grpSp>
        <p:nvGrpSpPr>
          <p:cNvPr id="82" name="Group 81">
            <a:extLst>
              <a:ext uri="{FF2B5EF4-FFF2-40B4-BE49-F238E27FC236}">
                <a16:creationId xmlns:a16="http://schemas.microsoft.com/office/drawing/2014/main" id="{D267EA4C-7328-30A9-9903-4C8D8E759228}"/>
              </a:ext>
            </a:extLst>
          </p:cNvPr>
          <p:cNvGrpSpPr>
            <a:grpSpLocks noGrp="1" noUngrp="1" noRot="1" noMove="1" noResize="1"/>
          </p:cNvGrpSpPr>
          <p:nvPr/>
        </p:nvGrpSpPr>
        <p:grpSpPr>
          <a:xfrm>
            <a:off x="525212" y="5282747"/>
            <a:ext cx="5686485" cy="2149277"/>
            <a:chOff x="525212" y="5461754"/>
            <a:chExt cx="5686485" cy="2149277"/>
          </a:xfrm>
        </p:grpSpPr>
        <p:sp>
          <p:nvSpPr>
            <p:cNvPr id="80" name="TextBox 79">
              <a:extLst>
                <a:ext uri="{FF2B5EF4-FFF2-40B4-BE49-F238E27FC236}">
                  <a16:creationId xmlns:a16="http://schemas.microsoft.com/office/drawing/2014/main" id="{D83BC435-E3DA-03AA-6EC0-41FFEE749802}"/>
                </a:ext>
              </a:extLst>
            </p:cNvPr>
            <p:cNvSpPr txBox="1">
              <a:spLocks noGrp="1" noRot="1" noMove="1" noResize="1" noEditPoints="1" noAdjustHandles="1" noChangeArrowheads="1" noChangeShapeType="1"/>
            </p:cNvSpPr>
            <p:nvPr/>
          </p:nvSpPr>
          <p:spPr>
            <a:xfrm>
              <a:off x="612512" y="5631031"/>
              <a:ext cx="5599185" cy="1980000"/>
            </a:xfrm>
            <a:prstGeom prst="rect">
              <a:avLst/>
            </a:prstGeom>
            <a:noFill/>
            <a:ln w="31750">
              <a:solidFill>
                <a:srgbClr val="EA5A0B"/>
              </a:solidFill>
              <a:prstDash val="dash"/>
            </a:ln>
          </p:spPr>
          <p:txBody>
            <a:bodyPr wrap="square" lIns="144000" tIns="216000" rtlCol="0">
              <a:noAutofit/>
            </a:bodyPr>
            <a:lstStyle/>
            <a:p>
              <a:endParaRPr lang="en-GB" sz="1200" dirty="0">
                <a:latin typeface="Avenir Next LT Pro" panose="020B0504020202020204" pitchFamily="34" charset="0"/>
              </a:endParaRPr>
            </a:p>
          </p:txBody>
        </p:sp>
        <p:sp>
          <p:nvSpPr>
            <p:cNvPr id="81" name="TextBox 80">
              <a:extLst>
                <a:ext uri="{FF2B5EF4-FFF2-40B4-BE49-F238E27FC236}">
                  <a16:creationId xmlns:a16="http://schemas.microsoft.com/office/drawing/2014/main" id="{D34734F2-A3DA-D79C-EE42-19A47DD3AF21}"/>
                </a:ext>
              </a:extLst>
            </p:cNvPr>
            <p:cNvSpPr txBox="1">
              <a:spLocks noGrp="1" noRot="1" noMove="1" noResize="1" noEditPoints="1" noAdjustHandles="1" noChangeArrowheads="1" noChangeShapeType="1"/>
            </p:cNvSpPr>
            <p:nvPr/>
          </p:nvSpPr>
          <p:spPr>
            <a:xfrm>
              <a:off x="525212" y="5461754"/>
              <a:ext cx="756657" cy="338554"/>
            </a:xfrm>
            <a:prstGeom prst="rect">
              <a:avLst/>
            </a:prstGeom>
            <a:solidFill>
              <a:schemeClr val="bg1"/>
            </a:solidFill>
          </p:spPr>
          <p:txBody>
            <a:bodyPr wrap="square" rtlCol="0">
              <a:noAutofit/>
            </a:bodyPr>
            <a:lstStyle/>
            <a:p>
              <a:r>
                <a:rPr lang="en-GB" sz="1600">
                  <a:latin typeface="Avenir Next LT Pro Demi" panose="020B0704020202020204" pitchFamily="34" charset="0"/>
                </a:rPr>
                <a:t>Notes</a:t>
              </a:r>
            </a:p>
          </p:txBody>
        </p:sp>
      </p:grpSp>
    </p:spTree>
    <p:extLst>
      <p:ext uri="{BB962C8B-B14F-4D97-AF65-F5344CB8AC3E}">
        <p14:creationId xmlns:p14="http://schemas.microsoft.com/office/powerpoint/2010/main" val="34961068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24" name="Group 23">
            <a:extLst>
              <a:ext uri="{FF2B5EF4-FFF2-40B4-BE49-F238E27FC236}">
                <a16:creationId xmlns:a16="http://schemas.microsoft.com/office/drawing/2014/main" id="{60A2B399-0B8B-284E-53BD-3ECC90DB96E8}"/>
              </a:ext>
            </a:extLst>
          </p:cNvPr>
          <p:cNvGrpSpPr>
            <a:grpSpLocks noGrp="1" noUngrp="1" noRot="1" noMove="1" noResize="1"/>
          </p:cNvGrpSpPr>
          <p:nvPr/>
        </p:nvGrpSpPr>
        <p:grpSpPr>
          <a:xfrm>
            <a:off x="504824" y="856800"/>
            <a:ext cx="6286200" cy="1191842"/>
            <a:chOff x="504824" y="856800"/>
            <a:chExt cx="6286200" cy="1191842"/>
          </a:xfrm>
        </p:grpSpPr>
        <p:sp>
          <p:nvSpPr>
            <p:cNvPr id="4" name="Google Shape;70;p14">
              <a:extLst>
                <a:ext uri="{FF2B5EF4-FFF2-40B4-BE49-F238E27FC236}">
                  <a16:creationId xmlns:a16="http://schemas.microsoft.com/office/drawing/2014/main" id="{5C377974-2885-9846-7E0A-8AD4B5246D76}"/>
                </a:ext>
              </a:extLst>
            </p:cNvPr>
            <p:cNvSpPr txBox="1">
              <a:spLocks noGrp="1" noRot="1" noMove="1" noResize="1" noEditPoints="1" noAdjustHandles="1" noChangeArrowheads="1" noChangeShapeType="1"/>
            </p:cNvSpPr>
            <p:nvPr/>
          </p:nvSpPr>
          <p:spPr>
            <a:xfrm>
              <a:off x="504824" y="856800"/>
              <a:ext cx="6286200" cy="9234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4800" dirty="0">
                  <a:latin typeface="Avenir Next LT Pro Demi" panose="020F0502020204030204" pitchFamily="34" charset="0"/>
                </a:rPr>
                <a:t>Healthy Living</a:t>
              </a:r>
              <a:endParaRPr sz="4800" dirty="0">
                <a:latin typeface="Avenir Next LT Pro Demi" panose="020F0502020204030204" pitchFamily="34" charset="0"/>
              </a:endParaRPr>
            </a:p>
          </p:txBody>
        </p:sp>
        <p:grpSp>
          <p:nvGrpSpPr>
            <p:cNvPr id="9" name="Group 8">
              <a:extLst>
                <a:ext uri="{FF2B5EF4-FFF2-40B4-BE49-F238E27FC236}">
                  <a16:creationId xmlns:a16="http://schemas.microsoft.com/office/drawing/2014/main" id="{3B8043E7-D70F-D8CE-48E9-00E2859D16B7}"/>
                </a:ext>
              </a:extLst>
            </p:cNvPr>
            <p:cNvGrpSpPr>
              <a:grpSpLocks noGrp="1" noUngrp="1" noRot="1" noMove="1" noResize="1"/>
            </p:cNvGrpSpPr>
            <p:nvPr/>
          </p:nvGrpSpPr>
          <p:grpSpPr>
            <a:xfrm>
              <a:off x="636900" y="1679310"/>
              <a:ext cx="5867239" cy="369332"/>
              <a:chOff x="636900" y="2151492"/>
              <a:chExt cx="5867239" cy="369332"/>
            </a:xfrm>
          </p:grpSpPr>
          <p:sp>
            <p:nvSpPr>
              <p:cNvPr id="5" name="TextBox 4">
                <a:extLst>
                  <a:ext uri="{FF2B5EF4-FFF2-40B4-BE49-F238E27FC236}">
                    <a16:creationId xmlns:a16="http://schemas.microsoft.com/office/drawing/2014/main" id="{6C8BBF6A-A254-B29A-EE83-8944588F4FA8}"/>
                  </a:ext>
                </a:extLst>
              </p:cNvPr>
              <p:cNvSpPr txBox="1">
                <a:spLocks noGrp="1" noRot="1" noMove="1" noResize="1" noEditPoints="1" noAdjustHandles="1" noChangeArrowheads="1" noChangeShapeType="1"/>
              </p:cNvSpPr>
              <p:nvPr/>
            </p:nvSpPr>
            <p:spPr>
              <a:xfrm>
                <a:off x="5654026" y="2151492"/>
                <a:ext cx="850113" cy="369332"/>
              </a:xfrm>
              <a:prstGeom prst="rect">
                <a:avLst/>
              </a:prstGeom>
              <a:noFill/>
            </p:spPr>
            <p:txBody>
              <a:bodyPr wrap="square" rtlCol="0">
                <a:spAutoFit/>
              </a:bodyPr>
              <a:lstStyle/>
              <a:p>
                <a:pPr algn="ctr"/>
                <a:r>
                  <a:rPr lang="en-GB">
                    <a:latin typeface="Avenir Next LT Pro" panose="020B0504020202020204" pitchFamily="34" charset="0"/>
                  </a:rPr>
                  <a:t>Y/N</a:t>
                </a:r>
              </a:p>
            </p:txBody>
          </p:sp>
          <p:cxnSp>
            <p:nvCxnSpPr>
              <p:cNvPr id="6" name="Straight Connector 5">
                <a:extLst>
                  <a:ext uri="{FF2B5EF4-FFF2-40B4-BE49-F238E27FC236}">
                    <a16:creationId xmlns:a16="http://schemas.microsoft.com/office/drawing/2014/main" id="{4B16AF49-10CC-09E4-4F40-C6E081629191}"/>
                  </a:ext>
                </a:extLst>
              </p:cNvPr>
              <p:cNvCxnSpPr>
                <a:cxnSpLocks noGrp="1" noRot="1" noMove="1" noResize="1" noEditPoints="1" noAdjustHandles="1" noChangeArrowheads="1" noChangeShapeType="1"/>
              </p:cNvCxnSpPr>
              <p:nvPr/>
            </p:nvCxnSpPr>
            <p:spPr>
              <a:xfrm>
                <a:off x="636900" y="2336158"/>
                <a:ext cx="5105978" cy="0"/>
              </a:xfrm>
              <a:prstGeom prst="line">
                <a:avLst/>
              </a:prstGeom>
              <a:ln w="25400">
                <a:solidFill>
                  <a:srgbClr val="EA5A0B"/>
                </a:solidFill>
                <a:prstDash val="solid"/>
              </a:ln>
            </p:spPr>
            <p:style>
              <a:lnRef idx="2">
                <a:schemeClr val="accent1"/>
              </a:lnRef>
              <a:fillRef idx="0">
                <a:schemeClr val="accent1"/>
              </a:fillRef>
              <a:effectRef idx="1">
                <a:schemeClr val="accent1"/>
              </a:effectRef>
              <a:fontRef idx="minor">
                <a:schemeClr val="tx1"/>
              </a:fontRef>
            </p:style>
          </p:cxnSp>
        </p:grpSp>
      </p:grpSp>
      <p:grpSp>
        <p:nvGrpSpPr>
          <p:cNvPr id="2" name="Group 1">
            <a:extLst>
              <a:ext uri="{FF2B5EF4-FFF2-40B4-BE49-F238E27FC236}">
                <a16:creationId xmlns:a16="http://schemas.microsoft.com/office/drawing/2014/main" id="{54ABB355-183F-0A49-27A1-1F179B22974F}"/>
              </a:ext>
            </a:extLst>
          </p:cNvPr>
          <p:cNvGrpSpPr>
            <a:grpSpLocks noGrp="1" noUngrp="1" noRot="1" noMove="1" noResize="1"/>
          </p:cNvGrpSpPr>
          <p:nvPr/>
        </p:nvGrpSpPr>
        <p:grpSpPr>
          <a:xfrm>
            <a:off x="504824" y="2390188"/>
            <a:ext cx="5848351" cy="553968"/>
            <a:chOff x="504824" y="2729070"/>
            <a:chExt cx="5848351" cy="553968"/>
          </a:xfrm>
        </p:grpSpPr>
        <p:sp>
          <p:nvSpPr>
            <p:cNvPr id="10" name="Google Shape;71;p14">
              <a:extLst>
                <a:ext uri="{FF2B5EF4-FFF2-40B4-BE49-F238E27FC236}">
                  <a16:creationId xmlns:a16="http://schemas.microsoft.com/office/drawing/2014/main" id="{5472BD31-91B6-CAD3-4A79-AC5CF27E9E9E}"/>
                </a:ext>
              </a:extLst>
            </p:cNvPr>
            <p:cNvSpPr txBox="1">
              <a:spLocks noGrp="1" noRot="1" noMove="1" noResize="1" noEditPoints="1" noAdjustHandles="1" noChangeArrowheads="1" noChangeShapeType="1"/>
            </p:cNvSpPr>
            <p:nvPr/>
          </p:nvSpPr>
          <p:spPr>
            <a:xfrm>
              <a:off x="1024201" y="2729070"/>
              <a:ext cx="4692116" cy="553968"/>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Does your school teach young people how to grow fruit, vegetables, and herbs?</a:t>
              </a:r>
            </a:p>
          </p:txBody>
        </p:sp>
        <p:pic>
          <p:nvPicPr>
            <p:cNvPr id="11" name="Google Shape;72;p14">
              <a:extLst>
                <a:ext uri="{FF2B5EF4-FFF2-40B4-BE49-F238E27FC236}">
                  <a16:creationId xmlns:a16="http://schemas.microsoft.com/office/drawing/2014/main" id="{BEA799A0-7639-AA23-2051-B469A1247546}"/>
                </a:ext>
              </a:extLst>
            </p:cNvPr>
            <p:cNvPicPr preferRelativeResize="0">
              <a:picLocks noGrp="1" noRot="1" noMove="1" noResize="1" noEditPoints="1" noAdjustHandles="1" noChangeArrowheads="1" noChangeShapeType="1" noCrop="1"/>
            </p:cNvPicPr>
            <p:nvPr/>
          </p:nvPicPr>
          <p:blipFill>
            <a:blip r:embed="rId3">
              <a:alphaModFix/>
            </a:blip>
            <a:stretch>
              <a:fillRect/>
            </a:stretch>
          </p:blipFill>
          <p:spPr>
            <a:xfrm>
              <a:off x="504824" y="2792727"/>
              <a:ext cx="422519" cy="426654"/>
            </a:xfrm>
            <a:prstGeom prst="rect">
              <a:avLst/>
            </a:prstGeom>
            <a:noFill/>
            <a:ln>
              <a:noFill/>
            </a:ln>
          </p:spPr>
        </p:pic>
        <p:sp>
          <p:nvSpPr>
            <p:cNvPr id="13" name="Oval 12">
              <a:extLst>
                <a:ext uri="{FF2B5EF4-FFF2-40B4-BE49-F238E27FC236}">
                  <a16:creationId xmlns:a16="http://schemas.microsoft.com/office/drawing/2014/main" id="{89FA0795-6EA3-6B31-2E53-DB132CAE0FB5}"/>
                </a:ext>
              </a:extLst>
            </p:cNvPr>
            <p:cNvSpPr>
              <a:spLocks noGrp="1" noRot="1" noMove="1" noResize="1" noEditPoints="1" noAdjustHandles="1" noChangeArrowheads="1" noChangeShapeType="1"/>
            </p:cNvSpPr>
            <p:nvPr/>
          </p:nvSpPr>
          <p:spPr>
            <a:xfrm>
              <a:off x="5813175" y="2736054"/>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a:extLst>
                <a:ext uri="{FF2B5EF4-FFF2-40B4-BE49-F238E27FC236}">
                  <a16:creationId xmlns:a16="http://schemas.microsoft.com/office/drawing/2014/main" id="{05BE0FB5-9E1D-F973-BF5E-86D2AD6DB1C9}"/>
                </a:ext>
              </a:extLst>
            </p:cNvPr>
            <p:cNvSpPr txBox="1">
              <a:spLocks noGrp="1" noRot="1" noMove="1" noResize="1" noEditPoints="1" noAdjustHandles="1" noChangeArrowheads="1" noChangeShapeType="1"/>
            </p:cNvSpPr>
            <p:nvPr/>
          </p:nvSpPr>
          <p:spPr>
            <a:xfrm>
              <a:off x="5903175" y="2821388"/>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nvGrpSpPr>
          <p:cNvPr id="17" name="Group 16">
            <a:extLst>
              <a:ext uri="{FF2B5EF4-FFF2-40B4-BE49-F238E27FC236}">
                <a16:creationId xmlns:a16="http://schemas.microsoft.com/office/drawing/2014/main" id="{49D16CBA-5C41-7E8B-F334-82828F99AA3A}"/>
              </a:ext>
            </a:extLst>
          </p:cNvPr>
          <p:cNvGrpSpPr>
            <a:grpSpLocks noGrp="1" noUngrp="1" noRot="1" noMove="1" noResize="1"/>
          </p:cNvGrpSpPr>
          <p:nvPr/>
        </p:nvGrpSpPr>
        <p:grpSpPr>
          <a:xfrm>
            <a:off x="504824" y="3285702"/>
            <a:ext cx="5847371" cy="553968"/>
            <a:chOff x="504824" y="3880770"/>
            <a:chExt cx="5847371" cy="553968"/>
          </a:xfrm>
        </p:grpSpPr>
        <p:sp>
          <p:nvSpPr>
            <p:cNvPr id="19" name="Google Shape;71;p14">
              <a:extLst>
                <a:ext uri="{FF2B5EF4-FFF2-40B4-BE49-F238E27FC236}">
                  <a16:creationId xmlns:a16="http://schemas.microsoft.com/office/drawing/2014/main" id="{FA39626A-C835-AA39-A831-9C81CB93387A}"/>
                </a:ext>
              </a:extLst>
            </p:cNvPr>
            <p:cNvSpPr txBox="1">
              <a:spLocks noGrp="1" noRot="1" noMove="1" noResize="1" noEditPoints="1" noAdjustHandles="1" noChangeArrowheads="1" noChangeShapeType="1"/>
            </p:cNvSpPr>
            <p:nvPr/>
          </p:nvSpPr>
          <p:spPr>
            <a:xfrm>
              <a:off x="1023221" y="3880770"/>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Does your school canteen use plants grown on site as ingredients?</a:t>
              </a:r>
            </a:p>
          </p:txBody>
        </p:sp>
        <p:pic>
          <p:nvPicPr>
            <p:cNvPr id="20" name="Google Shape;72;p14">
              <a:extLst>
                <a:ext uri="{FF2B5EF4-FFF2-40B4-BE49-F238E27FC236}">
                  <a16:creationId xmlns:a16="http://schemas.microsoft.com/office/drawing/2014/main" id="{1A83B809-90BC-CB99-7AA9-72E5E35D5A50}"/>
                </a:ext>
              </a:extLst>
            </p:cNvPr>
            <p:cNvPicPr preferRelativeResize="0">
              <a:picLocks noGrp="1" noRot="1" noMove="1" noResize="1" noEditPoints="1" noAdjustHandles="1" noChangeArrowheads="1" noChangeShapeType="1" noCrop="1"/>
            </p:cNvPicPr>
            <p:nvPr/>
          </p:nvPicPr>
          <p:blipFill>
            <a:blip r:embed="rId4">
              <a:extLst>
                <a:ext uri="{28A0092B-C50C-407E-A947-70E740481C1C}">
                  <a14:useLocalDpi xmlns:a14="http://schemas.microsoft.com/office/drawing/2010/main" val="0"/>
                </a:ext>
              </a:extLst>
            </a:blip>
            <a:srcRect/>
            <a:stretch/>
          </p:blipFill>
          <p:spPr>
            <a:xfrm>
              <a:off x="504824" y="3944427"/>
              <a:ext cx="420558" cy="426654"/>
            </a:xfrm>
            <a:prstGeom prst="rect">
              <a:avLst/>
            </a:prstGeom>
            <a:noFill/>
            <a:ln>
              <a:noFill/>
            </a:ln>
          </p:spPr>
        </p:pic>
        <p:grpSp>
          <p:nvGrpSpPr>
            <p:cNvPr id="21" name="Group 20">
              <a:extLst>
                <a:ext uri="{FF2B5EF4-FFF2-40B4-BE49-F238E27FC236}">
                  <a16:creationId xmlns:a16="http://schemas.microsoft.com/office/drawing/2014/main" id="{714E9A5C-B65B-0A40-3231-76ED86379A56}"/>
                </a:ext>
              </a:extLst>
            </p:cNvPr>
            <p:cNvGrpSpPr>
              <a:grpSpLocks noGrp="1" noUngrp="1" noRot="1" noMove="1" noResize="1"/>
            </p:cNvGrpSpPr>
            <p:nvPr/>
          </p:nvGrpSpPr>
          <p:grpSpPr>
            <a:xfrm>
              <a:off x="5812195" y="3887754"/>
              <a:ext cx="540000" cy="540000"/>
              <a:chOff x="5813175" y="2693379"/>
              <a:chExt cx="540000" cy="540000"/>
            </a:xfrm>
          </p:grpSpPr>
          <p:sp>
            <p:nvSpPr>
              <p:cNvPr id="22" name="Oval 21">
                <a:extLst>
                  <a:ext uri="{FF2B5EF4-FFF2-40B4-BE49-F238E27FC236}">
                    <a16:creationId xmlns:a16="http://schemas.microsoft.com/office/drawing/2014/main" id="{B099835C-F518-59DF-6DDD-B18B9EE7D74D}"/>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TextBox 22">
                <a:extLst>
                  <a:ext uri="{FF2B5EF4-FFF2-40B4-BE49-F238E27FC236}">
                    <a16:creationId xmlns:a16="http://schemas.microsoft.com/office/drawing/2014/main" id="{5DBF6429-E5F9-0D2D-BF0C-27F85411AFCC}"/>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grpSp>
        <p:nvGrpSpPr>
          <p:cNvPr id="3" name="Group 2">
            <a:extLst>
              <a:ext uri="{FF2B5EF4-FFF2-40B4-BE49-F238E27FC236}">
                <a16:creationId xmlns:a16="http://schemas.microsoft.com/office/drawing/2014/main" id="{FE5FC19F-5662-A53C-5648-4D21B62F64BE}"/>
              </a:ext>
            </a:extLst>
          </p:cNvPr>
          <p:cNvGrpSpPr>
            <a:grpSpLocks noGrp="1" noUngrp="1" noRot="1" noMove="1" noResize="1"/>
          </p:cNvGrpSpPr>
          <p:nvPr/>
        </p:nvGrpSpPr>
        <p:grpSpPr>
          <a:xfrm>
            <a:off x="504824" y="4181216"/>
            <a:ext cx="5847371" cy="540000"/>
            <a:chOff x="504824" y="4455702"/>
            <a:chExt cx="5847371" cy="540000"/>
          </a:xfrm>
        </p:grpSpPr>
        <p:sp>
          <p:nvSpPr>
            <p:cNvPr id="27" name="Google Shape;71;p14">
              <a:extLst>
                <a:ext uri="{FF2B5EF4-FFF2-40B4-BE49-F238E27FC236}">
                  <a16:creationId xmlns:a16="http://schemas.microsoft.com/office/drawing/2014/main" id="{8F625DC4-5EC6-37EC-A925-895F6115E1AD}"/>
                </a:ext>
              </a:extLst>
            </p:cNvPr>
            <p:cNvSpPr txBox="1">
              <a:spLocks noGrp="1" noRot="1" noMove="1" noResize="1" noEditPoints="1" noAdjustHandles="1" noChangeArrowheads="1" noChangeShapeType="1"/>
            </p:cNvSpPr>
            <p:nvPr/>
          </p:nvSpPr>
          <p:spPr>
            <a:xfrm>
              <a:off x="1023221" y="4541051"/>
              <a:ext cx="4692116" cy="369302"/>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Does your school menu have plant-based options every day?</a:t>
              </a:r>
              <a:endParaRPr sz="1200">
                <a:solidFill>
                  <a:schemeClr val="dk1"/>
                </a:solidFill>
                <a:latin typeface="Avenir Next LT Pro" panose="020B0504020202020204" pitchFamily="34" charset="0"/>
              </a:endParaRPr>
            </a:p>
          </p:txBody>
        </p:sp>
        <p:pic>
          <p:nvPicPr>
            <p:cNvPr id="28" name="Google Shape;72;p14">
              <a:extLst>
                <a:ext uri="{FF2B5EF4-FFF2-40B4-BE49-F238E27FC236}">
                  <a16:creationId xmlns:a16="http://schemas.microsoft.com/office/drawing/2014/main" id="{6CFE47BC-D95B-B0D7-DF59-28605D4C1281}"/>
                </a:ext>
              </a:extLst>
            </p:cNvPr>
            <p:cNvPicPr preferRelativeResize="0">
              <a:picLocks noGrp="1" noRot="1" noMove="1" noResize="1" noEditPoints="1" noAdjustHandles="1" noChangeArrowheads="1" noChangeShapeType="1" noCrop="1"/>
            </p:cNvPicPr>
            <p:nvPr/>
          </p:nvPicPr>
          <p:blipFill>
            <a:blip r:embed="rId5">
              <a:extLst>
                <a:ext uri="{28A0092B-C50C-407E-A947-70E740481C1C}">
                  <a14:useLocalDpi xmlns:a14="http://schemas.microsoft.com/office/drawing/2010/main" val="0"/>
                </a:ext>
              </a:extLst>
            </a:blip>
            <a:srcRect/>
            <a:stretch/>
          </p:blipFill>
          <p:spPr>
            <a:xfrm>
              <a:off x="504824" y="4512376"/>
              <a:ext cx="420558" cy="426653"/>
            </a:xfrm>
            <a:prstGeom prst="rect">
              <a:avLst/>
            </a:prstGeom>
            <a:noFill/>
            <a:ln>
              <a:noFill/>
            </a:ln>
          </p:spPr>
        </p:pic>
        <p:grpSp>
          <p:nvGrpSpPr>
            <p:cNvPr id="29" name="Group 28">
              <a:extLst>
                <a:ext uri="{FF2B5EF4-FFF2-40B4-BE49-F238E27FC236}">
                  <a16:creationId xmlns:a16="http://schemas.microsoft.com/office/drawing/2014/main" id="{2A1C69D5-A1A2-80B6-D8E1-8EBCFE1616EB}"/>
                </a:ext>
              </a:extLst>
            </p:cNvPr>
            <p:cNvGrpSpPr>
              <a:grpSpLocks noGrp="1" noUngrp="1" noRot="1" noMove="1" noResize="1"/>
            </p:cNvGrpSpPr>
            <p:nvPr/>
          </p:nvGrpSpPr>
          <p:grpSpPr>
            <a:xfrm>
              <a:off x="5812195" y="4455702"/>
              <a:ext cx="540000" cy="540000"/>
              <a:chOff x="5813175" y="2693379"/>
              <a:chExt cx="540000" cy="540000"/>
            </a:xfrm>
          </p:grpSpPr>
          <p:sp>
            <p:nvSpPr>
              <p:cNvPr id="30" name="Oval 29">
                <a:extLst>
                  <a:ext uri="{FF2B5EF4-FFF2-40B4-BE49-F238E27FC236}">
                    <a16:creationId xmlns:a16="http://schemas.microsoft.com/office/drawing/2014/main" id="{F3E21F80-DFFD-4486-AE39-23441C31EA86}"/>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TextBox 30">
                <a:extLst>
                  <a:ext uri="{FF2B5EF4-FFF2-40B4-BE49-F238E27FC236}">
                    <a16:creationId xmlns:a16="http://schemas.microsoft.com/office/drawing/2014/main" id="{700612CE-41D5-39E3-7127-3FDEC5B2DDF6}"/>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grpSp>
        <p:nvGrpSpPr>
          <p:cNvPr id="26" name="Group 25">
            <a:extLst>
              <a:ext uri="{FF2B5EF4-FFF2-40B4-BE49-F238E27FC236}">
                <a16:creationId xmlns:a16="http://schemas.microsoft.com/office/drawing/2014/main" id="{226394A5-BB98-25F0-568C-CEB980789205}"/>
              </a:ext>
            </a:extLst>
          </p:cNvPr>
          <p:cNvGrpSpPr>
            <a:grpSpLocks noGrp="1" noUngrp="1" noRot="1" noMove="1" noResize="1"/>
          </p:cNvGrpSpPr>
          <p:nvPr/>
        </p:nvGrpSpPr>
        <p:grpSpPr>
          <a:xfrm>
            <a:off x="504824" y="6142941"/>
            <a:ext cx="5847371" cy="553968"/>
            <a:chOff x="504824" y="6689539"/>
            <a:chExt cx="5847371" cy="553968"/>
          </a:xfrm>
        </p:grpSpPr>
        <p:sp>
          <p:nvSpPr>
            <p:cNvPr id="39" name="Google Shape;71;p14">
              <a:extLst>
                <a:ext uri="{FF2B5EF4-FFF2-40B4-BE49-F238E27FC236}">
                  <a16:creationId xmlns:a16="http://schemas.microsoft.com/office/drawing/2014/main" id="{7A9E2C8F-69EB-2273-77C4-E988D7B498D2}"/>
                </a:ext>
              </a:extLst>
            </p:cNvPr>
            <p:cNvSpPr txBox="1">
              <a:spLocks noGrp="1" noRot="1" noMove="1" noResize="1" noEditPoints="1" noAdjustHandles="1" noChangeArrowheads="1" noChangeShapeType="1"/>
            </p:cNvSpPr>
            <p:nvPr/>
          </p:nvSpPr>
          <p:spPr>
            <a:xfrm>
              <a:off x="1023221" y="6689539"/>
              <a:ext cx="4692116" cy="553968"/>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Does your school regularly have meat-free days, or promote events like Veganuary?</a:t>
              </a:r>
            </a:p>
          </p:txBody>
        </p:sp>
        <p:pic>
          <p:nvPicPr>
            <p:cNvPr id="40" name="Google Shape;72;p14">
              <a:extLst>
                <a:ext uri="{FF2B5EF4-FFF2-40B4-BE49-F238E27FC236}">
                  <a16:creationId xmlns:a16="http://schemas.microsoft.com/office/drawing/2014/main" id="{F920601A-3192-B76E-187C-444B9C041030}"/>
                </a:ext>
              </a:extLst>
            </p:cNvPr>
            <p:cNvPicPr preferRelativeResize="0">
              <a:picLocks noGrp="1" noRot="1" noMove="1" noResize="1" noEditPoints="1" noAdjustHandles="1" noChangeArrowheads="1" noChangeShapeType="1" noCrop="1"/>
            </p:cNvPicPr>
            <p:nvPr/>
          </p:nvPicPr>
          <p:blipFill>
            <a:blip r:embed="rId6">
              <a:extLst>
                <a:ext uri="{28A0092B-C50C-407E-A947-70E740481C1C}">
                  <a14:useLocalDpi xmlns:a14="http://schemas.microsoft.com/office/drawing/2010/main" val="0"/>
                </a:ext>
              </a:extLst>
            </a:blip>
            <a:srcRect/>
            <a:stretch/>
          </p:blipFill>
          <p:spPr>
            <a:xfrm>
              <a:off x="504824" y="6753197"/>
              <a:ext cx="420557" cy="426653"/>
            </a:xfrm>
            <a:prstGeom prst="rect">
              <a:avLst/>
            </a:prstGeom>
            <a:noFill/>
            <a:ln>
              <a:noFill/>
            </a:ln>
          </p:spPr>
        </p:pic>
        <p:grpSp>
          <p:nvGrpSpPr>
            <p:cNvPr id="41" name="Group 40">
              <a:extLst>
                <a:ext uri="{FF2B5EF4-FFF2-40B4-BE49-F238E27FC236}">
                  <a16:creationId xmlns:a16="http://schemas.microsoft.com/office/drawing/2014/main" id="{C480BD4D-595F-FCF9-509C-057B95C5D6C5}"/>
                </a:ext>
              </a:extLst>
            </p:cNvPr>
            <p:cNvGrpSpPr>
              <a:grpSpLocks noGrp="1" noUngrp="1" noRot="1" noMove="1" noResize="1"/>
            </p:cNvGrpSpPr>
            <p:nvPr/>
          </p:nvGrpSpPr>
          <p:grpSpPr>
            <a:xfrm>
              <a:off x="5812195" y="6696523"/>
              <a:ext cx="540000" cy="540000"/>
              <a:chOff x="5813175" y="2693379"/>
              <a:chExt cx="540000" cy="540000"/>
            </a:xfrm>
          </p:grpSpPr>
          <p:sp>
            <p:nvSpPr>
              <p:cNvPr id="42" name="Oval 41">
                <a:extLst>
                  <a:ext uri="{FF2B5EF4-FFF2-40B4-BE49-F238E27FC236}">
                    <a16:creationId xmlns:a16="http://schemas.microsoft.com/office/drawing/2014/main" id="{757747D4-4541-D1C5-CB00-AAEF000DD249}"/>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TextBox 42">
                <a:extLst>
                  <a:ext uri="{FF2B5EF4-FFF2-40B4-BE49-F238E27FC236}">
                    <a16:creationId xmlns:a16="http://schemas.microsoft.com/office/drawing/2014/main" id="{B39C3EE4-ED68-6AF3-EE2C-0566EB463176}"/>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N</a:t>
                </a:r>
              </a:p>
            </p:txBody>
          </p:sp>
        </p:grpSp>
      </p:grpSp>
      <p:grpSp>
        <p:nvGrpSpPr>
          <p:cNvPr id="7" name="Group 6">
            <a:extLst>
              <a:ext uri="{FF2B5EF4-FFF2-40B4-BE49-F238E27FC236}">
                <a16:creationId xmlns:a16="http://schemas.microsoft.com/office/drawing/2014/main" id="{1535A763-59BB-0211-DCAE-948AEF9A0A35}"/>
              </a:ext>
            </a:extLst>
          </p:cNvPr>
          <p:cNvGrpSpPr>
            <a:grpSpLocks noGrp="1" noUngrp="1" noRot="1" noMove="1" noResize="1"/>
          </p:cNvGrpSpPr>
          <p:nvPr/>
        </p:nvGrpSpPr>
        <p:grpSpPr>
          <a:xfrm>
            <a:off x="504824" y="5062762"/>
            <a:ext cx="5847371" cy="738633"/>
            <a:chOff x="504824" y="5495931"/>
            <a:chExt cx="5847371" cy="738633"/>
          </a:xfrm>
        </p:grpSpPr>
        <p:sp>
          <p:nvSpPr>
            <p:cNvPr id="45" name="Google Shape;71;p14">
              <a:extLst>
                <a:ext uri="{FF2B5EF4-FFF2-40B4-BE49-F238E27FC236}">
                  <a16:creationId xmlns:a16="http://schemas.microsoft.com/office/drawing/2014/main" id="{A7B6DEB0-3A25-1509-BD34-A7CC29CAC2A1}"/>
                </a:ext>
              </a:extLst>
            </p:cNvPr>
            <p:cNvSpPr txBox="1">
              <a:spLocks noGrp="1" noRot="1" noMove="1" noResize="1" noEditPoints="1" noAdjustHandles="1" noChangeArrowheads="1" noChangeShapeType="1"/>
            </p:cNvSpPr>
            <p:nvPr/>
          </p:nvSpPr>
          <p:spPr>
            <a:xfrm>
              <a:off x="1023221" y="5495931"/>
              <a:ext cx="4692116" cy="738633"/>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Are plant-based options encouraged at lunch times? For example, are they at the top of the menu, near the start of the queue, or labelled as planet-friendly?</a:t>
              </a:r>
              <a:endParaRPr sz="1200" dirty="0">
                <a:solidFill>
                  <a:schemeClr val="dk1"/>
                </a:solidFill>
                <a:latin typeface="Avenir Next LT Pro" panose="020B0504020202020204" pitchFamily="34" charset="0"/>
              </a:endParaRPr>
            </a:p>
          </p:txBody>
        </p:sp>
        <p:pic>
          <p:nvPicPr>
            <p:cNvPr id="46" name="Google Shape;72;p14">
              <a:extLst>
                <a:ext uri="{FF2B5EF4-FFF2-40B4-BE49-F238E27FC236}">
                  <a16:creationId xmlns:a16="http://schemas.microsoft.com/office/drawing/2014/main" id="{C3621724-892B-E26F-89F4-4F92C0E70CCF}"/>
                </a:ext>
              </a:extLst>
            </p:cNvPr>
            <p:cNvPicPr preferRelativeResize="0">
              <a:picLocks noGrp="1" noRot="1" noMove="1" noResize="1" noEditPoints="1" noAdjustHandles="1" noChangeArrowheads="1" noChangeShapeType="1" noCrop="1"/>
            </p:cNvPicPr>
            <p:nvPr/>
          </p:nvPicPr>
          <p:blipFill>
            <a:blip r:embed="rId7">
              <a:extLst>
                <a:ext uri="{28A0092B-C50C-407E-A947-70E740481C1C}">
                  <a14:useLocalDpi xmlns:a14="http://schemas.microsoft.com/office/drawing/2010/main" val="0"/>
                </a:ext>
              </a:extLst>
            </a:blip>
            <a:srcRect/>
            <a:stretch/>
          </p:blipFill>
          <p:spPr>
            <a:xfrm>
              <a:off x="504824" y="5654968"/>
              <a:ext cx="420558" cy="420558"/>
            </a:xfrm>
            <a:prstGeom prst="rect">
              <a:avLst/>
            </a:prstGeom>
            <a:noFill/>
            <a:ln>
              <a:noFill/>
            </a:ln>
          </p:spPr>
        </p:pic>
        <p:grpSp>
          <p:nvGrpSpPr>
            <p:cNvPr id="47" name="Group 46">
              <a:extLst>
                <a:ext uri="{FF2B5EF4-FFF2-40B4-BE49-F238E27FC236}">
                  <a16:creationId xmlns:a16="http://schemas.microsoft.com/office/drawing/2014/main" id="{1BAB8BCE-3B70-D5C7-5DEF-B169E12E0E60}"/>
                </a:ext>
              </a:extLst>
            </p:cNvPr>
            <p:cNvGrpSpPr>
              <a:grpSpLocks noGrp="1" noUngrp="1" noRot="1" noMove="1" noResize="1"/>
            </p:cNvGrpSpPr>
            <p:nvPr/>
          </p:nvGrpSpPr>
          <p:grpSpPr>
            <a:xfrm>
              <a:off x="5812195" y="5595247"/>
              <a:ext cx="540000" cy="540000"/>
              <a:chOff x="5813175" y="2693379"/>
              <a:chExt cx="540000" cy="540000"/>
            </a:xfrm>
          </p:grpSpPr>
          <p:sp>
            <p:nvSpPr>
              <p:cNvPr id="48" name="Oval 47">
                <a:extLst>
                  <a:ext uri="{FF2B5EF4-FFF2-40B4-BE49-F238E27FC236}">
                    <a16:creationId xmlns:a16="http://schemas.microsoft.com/office/drawing/2014/main" id="{343CCB55-69D4-6191-3F13-CEA24DBC25A1}"/>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TextBox 48">
                <a:extLst>
                  <a:ext uri="{FF2B5EF4-FFF2-40B4-BE49-F238E27FC236}">
                    <a16:creationId xmlns:a16="http://schemas.microsoft.com/office/drawing/2014/main" id="{ACB3C466-B69B-9E7A-AB6A-6DE9A530A5B8}"/>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N</a:t>
                </a:r>
              </a:p>
            </p:txBody>
          </p:sp>
        </p:grpSp>
      </p:grpSp>
      <p:grpSp>
        <p:nvGrpSpPr>
          <p:cNvPr id="8" name="Group 7">
            <a:extLst>
              <a:ext uri="{FF2B5EF4-FFF2-40B4-BE49-F238E27FC236}">
                <a16:creationId xmlns:a16="http://schemas.microsoft.com/office/drawing/2014/main" id="{642316ED-4C9E-1630-8AB6-028D0F4E4232}"/>
              </a:ext>
            </a:extLst>
          </p:cNvPr>
          <p:cNvGrpSpPr>
            <a:grpSpLocks noGrp="1" noUngrp="1" noRot="1" noMove="1" noResize="1"/>
          </p:cNvGrpSpPr>
          <p:nvPr/>
        </p:nvGrpSpPr>
        <p:grpSpPr>
          <a:xfrm>
            <a:off x="504824" y="7038455"/>
            <a:ext cx="5844367" cy="540000"/>
            <a:chOff x="504824" y="7309867"/>
            <a:chExt cx="5844367" cy="540000"/>
          </a:xfrm>
        </p:grpSpPr>
        <p:sp>
          <p:nvSpPr>
            <p:cNvPr id="51" name="Google Shape;71;p14">
              <a:extLst>
                <a:ext uri="{FF2B5EF4-FFF2-40B4-BE49-F238E27FC236}">
                  <a16:creationId xmlns:a16="http://schemas.microsoft.com/office/drawing/2014/main" id="{824D15A0-772D-1123-DD30-41D7C51715B5}"/>
                </a:ext>
              </a:extLst>
            </p:cNvPr>
            <p:cNvSpPr txBox="1">
              <a:spLocks noGrp="1" noRot="1" noMove="1" noResize="1" noEditPoints="1" noAdjustHandles="1" noChangeArrowheads="1" noChangeShapeType="1"/>
            </p:cNvSpPr>
            <p:nvPr/>
          </p:nvSpPr>
          <p:spPr>
            <a:xfrm>
              <a:off x="1020217" y="7395216"/>
              <a:ext cx="4692116" cy="369302"/>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Does your school canteen have a seasonal menu?</a:t>
              </a:r>
              <a:endParaRPr sz="1200">
                <a:solidFill>
                  <a:schemeClr val="dk1"/>
                </a:solidFill>
                <a:latin typeface="Avenir Next LT Pro" panose="020B0504020202020204" pitchFamily="34" charset="0"/>
              </a:endParaRPr>
            </a:p>
          </p:txBody>
        </p:sp>
        <p:pic>
          <p:nvPicPr>
            <p:cNvPr id="52" name="Google Shape;72;p14">
              <a:extLst>
                <a:ext uri="{FF2B5EF4-FFF2-40B4-BE49-F238E27FC236}">
                  <a16:creationId xmlns:a16="http://schemas.microsoft.com/office/drawing/2014/main" id="{FD7705A6-1DFE-6AAD-14E1-78B80A8D8AD7}"/>
                </a:ext>
              </a:extLst>
            </p:cNvPr>
            <p:cNvPicPr preferRelativeResize="0">
              <a:picLocks noGrp="1" noRot="1" noMove="1" noResize="1" noEditPoints="1" noAdjustHandles="1" noChangeArrowheads="1" noChangeShapeType="1" noCrop="1"/>
            </p:cNvPicPr>
            <p:nvPr/>
          </p:nvPicPr>
          <p:blipFill>
            <a:blip r:embed="rId8">
              <a:extLst>
                <a:ext uri="{28A0092B-C50C-407E-A947-70E740481C1C}">
                  <a14:useLocalDpi xmlns:a14="http://schemas.microsoft.com/office/drawing/2010/main" val="0"/>
                </a:ext>
              </a:extLst>
            </a:blip>
            <a:srcRect/>
            <a:stretch/>
          </p:blipFill>
          <p:spPr>
            <a:xfrm>
              <a:off x="504824" y="7369588"/>
              <a:ext cx="414549" cy="420558"/>
            </a:xfrm>
            <a:prstGeom prst="rect">
              <a:avLst/>
            </a:prstGeom>
            <a:noFill/>
            <a:ln>
              <a:noFill/>
            </a:ln>
          </p:spPr>
        </p:pic>
        <p:grpSp>
          <p:nvGrpSpPr>
            <p:cNvPr id="53" name="Group 52">
              <a:extLst>
                <a:ext uri="{FF2B5EF4-FFF2-40B4-BE49-F238E27FC236}">
                  <a16:creationId xmlns:a16="http://schemas.microsoft.com/office/drawing/2014/main" id="{F8DB3946-A4B1-6580-67F4-52A51FE883A1}"/>
                </a:ext>
              </a:extLst>
            </p:cNvPr>
            <p:cNvGrpSpPr>
              <a:grpSpLocks noGrp="1" noUngrp="1" noRot="1" noMove="1" noResize="1"/>
            </p:cNvGrpSpPr>
            <p:nvPr/>
          </p:nvGrpSpPr>
          <p:grpSpPr>
            <a:xfrm>
              <a:off x="5809191" y="7309867"/>
              <a:ext cx="540000" cy="540000"/>
              <a:chOff x="5813175" y="2693379"/>
              <a:chExt cx="540000" cy="540000"/>
            </a:xfrm>
          </p:grpSpPr>
          <p:sp>
            <p:nvSpPr>
              <p:cNvPr id="54" name="Oval 53">
                <a:extLst>
                  <a:ext uri="{FF2B5EF4-FFF2-40B4-BE49-F238E27FC236}">
                    <a16:creationId xmlns:a16="http://schemas.microsoft.com/office/drawing/2014/main" id="{11212C3B-624E-4993-4742-1E5442FE9249}"/>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TextBox 54">
                <a:extLst>
                  <a:ext uri="{FF2B5EF4-FFF2-40B4-BE49-F238E27FC236}">
                    <a16:creationId xmlns:a16="http://schemas.microsoft.com/office/drawing/2014/main" id="{AFE9BF01-44FF-0004-74EC-2EB5F6227CE9}"/>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grpSp>
        <p:nvGrpSpPr>
          <p:cNvPr id="12" name="Group 11">
            <a:extLst>
              <a:ext uri="{FF2B5EF4-FFF2-40B4-BE49-F238E27FC236}">
                <a16:creationId xmlns:a16="http://schemas.microsoft.com/office/drawing/2014/main" id="{87A2D69A-6B70-DD1D-A00B-9D09FB6F61F5}"/>
              </a:ext>
            </a:extLst>
          </p:cNvPr>
          <p:cNvGrpSpPr>
            <a:grpSpLocks noGrp="1" noUngrp="1" noRot="1" noMove="1" noResize="1"/>
          </p:cNvGrpSpPr>
          <p:nvPr/>
        </p:nvGrpSpPr>
        <p:grpSpPr>
          <a:xfrm>
            <a:off x="504824" y="7920000"/>
            <a:ext cx="5844367" cy="553968"/>
            <a:chOff x="504824" y="8254274"/>
            <a:chExt cx="5844367" cy="553968"/>
          </a:xfrm>
        </p:grpSpPr>
        <p:sp>
          <p:nvSpPr>
            <p:cNvPr id="57" name="Google Shape;71;p14">
              <a:extLst>
                <a:ext uri="{FF2B5EF4-FFF2-40B4-BE49-F238E27FC236}">
                  <a16:creationId xmlns:a16="http://schemas.microsoft.com/office/drawing/2014/main" id="{B5864A9D-2B4C-0018-2DB4-C49CC67E48D5}"/>
                </a:ext>
              </a:extLst>
            </p:cNvPr>
            <p:cNvSpPr txBox="1">
              <a:spLocks noGrp="1" noRot="1" noMove="1" noResize="1" noEditPoints="1" noAdjustHandles="1" noChangeArrowheads="1" noChangeShapeType="1"/>
            </p:cNvSpPr>
            <p:nvPr/>
          </p:nvSpPr>
          <p:spPr>
            <a:xfrm>
              <a:off x="1020217" y="8254274"/>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Does your school canteen work with pupils to plan healthy, planet-friendly menu items?</a:t>
              </a:r>
              <a:endParaRPr sz="1200" dirty="0">
                <a:solidFill>
                  <a:schemeClr val="dk1"/>
                </a:solidFill>
                <a:latin typeface="Avenir Next LT Pro" panose="020B0504020202020204" pitchFamily="34" charset="0"/>
              </a:endParaRPr>
            </a:p>
          </p:txBody>
        </p:sp>
        <p:pic>
          <p:nvPicPr>
            <p:cNvPr id="58" name="Google Shape;72;p14">
              <a:extLst>
                <a:ext uri="{FF2B5EF4-FFF2-40B4-BE49-F238E27FC236}">
                  <a16:creationId xmlns:a16="http://schemas.microsoft.com/office/drawing/2014/main" id="{F9BE0D4A-F967-A09C-83CA-95E9237AAD2B}"/>
                </a:ext>
              </a:extLst>
            </p:cNvPr>
            <p:cNvPicPr preferRelativeResize="0">
              <a:picLocks noGrp="1" noRot="1" noMove="1" noResize="1" noEditPoints="1" noAdjustHandles="1" noChangeArrowheads="1" noChangeShapeType="1" noCrop="1"/>
            </p:cNvPicPr>
            <p:nvPr/>
          </p:nvPicPr>
          <p:blipFill>
            <a:blip r:embed="rId9">
              <a:extLst>
                <a:ext uri="{28A0092B-C50C-407E-A947-70E740481C1C}">
                  <a14:useLocalDpi xmlns:a14="http://schemas.microsoft.com/office/drawing/2010/main" val="0"/>
                </a:ext>
              </a:extLst>
            </a:blip>
            <a:srcRect/>
            <a:stretch/>
          </p:blipFill>
          <p:spPr>
            <a:xfrm>
              <a:off x="504824" y="8320979"/>
              <a:ext cx="414549" cy="420558"/>
            </a:xfrm>
            <a:prstGeom prst="rect">
              <a:avLst/>
            </a:prstGeom>
            <a:noFill/>
            <a:ln>
              <a:noFill/>
            </a:ln>
          </p:spPr>
        </p:pic>
        <p:grpSp>
          <p:nvGrpSpPr>
            <p:cNvPr id="59" name="Group 58">
              <a:extLst>
                <a:ext uri="{FF2B5EF4-FFF2-40B4-BE49-F238E27FC236}">
                  <a16:creationId xmlns:a16="http://schemas.microsoft.com/office/drawing/2014/main" id="{5F90EC59-BEE0-5006-7905-FB429D4E5654}"/>
                </a:ext>
              </a:extLst>
            </p:cNvPr>
            <p:cNvGrpSpPr>
              <a:grpSpLocks noGrp="1" noUngrp="1" noRot="1" noMove="1" noResize="1"/>
            </p:cNvGrpSpPr>
            <p:nvPr/>
          </p:nvGrpSpPr>
          <p:grpSpPr>
            <a:xfrm>
              <a:off x="5809191" y="8261258"/>
              <a:ext cx="540000" cy="540000"/>
              <a:chOff x="5813175" y="2693379"/>
              <a:chExt cx="540000" cy="540000"/>
            </a:xfrm>
          </p:grpSpPr>
          <p:sp>
            <p:nvSpPr>
              <p:cNvPr id="60" name="Oval 59">
                <a:extLst>
                  <a:ext uri="{FF2B5EF4-FFF2-40B4-BE49-F238E27FC236}">
                    <a16:creationId xmlns:a16="http://schemas.microsoft.com/office/drawing/2014/main" id="{073E76E1-7A2F-13E5-02CE-7C341B66D0D1}"/>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TextBox 60">
                <a:extLst>
                  <a:ext uri="{FF2B5EF4-FFF2-40B4-BE49-F238E27FC236}">
                    <a16:creationId xmlns:a16="http://schemas.microsoft.com/office/drawing/2014/main" id="{64A62DDB-F3A9-57D0-94B2-211E4057C48F}"/>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pic>
        <p:nvPicPr>
          <p:cNvPr id="14" name="Picture 13">
            <a:extLst>
              <a:ext uri="{FF2B5EF4-FFF2-40B4-BE49-F238E27FC236}">
                <a16:creationId xmlns:a16="http://schemas.microsoft.com/office/drawing/2014/main" id="{C3B0191C-947D-DFBA-AC17-80D7FBE6FAE4}"/>
              </a:ext>
            </a:extLst>
          </p:cNvPr>
          <p:cNvPicPr>
            <a:picLocks noGrp="1" noRot="1" noChangeAspect="1" noMove="1" noResize="1" noEditPoints="1" noAdjustHandles="1" noChangeArrowheads="1" noChangeShapeType="1" noCrop="1"/>
          </p:cNvPicPr>
          <p:nvPr/>
        </p:nvPicPr>
        <p:blipFill>
          <a:blip r:embed="rId10">
            <a:extLst>
              <a:ext uri="{28A0092B-C50C-407E-A947-70E740481C1C}">
                <a14:useLocalDpi xmlns:a14="http://schemas.microsoft.com/office/drawing/2010/main" val="0"/>
              </a:ext>
            </a:extLst>
          </a:blip>
          <a:srcRect/>
          <a:stretch/>
        </p:blipFill>
        <p:spPr>
          <a:xfrm>
            <a:off x="5506248" y="0"/>
            <a:ext cx="1145667" cy="1145667"/>
          </a:xfrm>
          <a:prstGeom prst="rect">
            <a:avLst/>
          </a:prstGeom>
        </p:spPr>
      </p:pic>
    </p:spTree>
    <p:extLst>
      <p:ext uri="{BB962C8B-B14F-4D97-AF65-F5344CB8AC3E}">
        <p14:creationId xmlns:p14="http://schemas.microsoft.com/office/powerpoint/2010/main" val="6696371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4AF8F475-583E-B38A-684E-36F06A1798FA}"/>
              </a:ext>
            </a:extLst>
          </p:cNvPr>
          <p:cNvGrpSpPr>
            <a:grpSpLocks noGrp="1" noUngrp="1" noRot="1" noMove="1" noResize="1"/>
          </p:cNvGrpSpPr>
          <p:nvPr/>
        </p:nvGrpSpPr>
        <p:grpSpPr>
          <a:xfrm>
            <a:off x="504000" y="1083600"/>
            <a:ext cx="5847371" cy="553968"/>
            <a:chOff x="504000" y="1065074"/>
            <a:chExt cx="5847371" cy="553968"/>
          </a:xfrm>
        </p:grpSpPr>
        <p:sp>
          <p:nvSpPr>
            <p:cNvPr id="3" name="Google Shape;71;p14">
              <a:extLst>
                <a:ext uri="{FF2B5EF4-FFF2-40B4-BE49-F238E27FC236}">
                  <a16:creationId xmlns:a16="http://schemas.microsoft.com/office/drawing/2014/main" id="{522CC464-1411-4C35-1503-EDD106414BEF}"/>
                </a:ext>
              </a:extLst>
            </p:cNvPr>
            <p:cNvSpPr txBox="1">
              <a:spLocks noGrp="1" noRot="1" noMove="1" noResize="1" noEditPoints="1" noAdjustHandles="1" noChangeArrowheads="1" noChangeShapeType="1"/>
            </p:cNvSpPr>
            <p:nvPr/>
          </p:nvSpPr>
          <p:spPr>
            <a:xfrm>
              <a:off x="1022397" y="1065074"/>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Does your school discourage ultra-processed snacks and promote fresh, healthy alternatives?</a:t>
              </a:r>
            </a:p>
          </p:txBody>
        </p:sp>
        <p:pic>
          <p:nvPicPr>
            <p:cNvPr id="7" name="Google Shape;72;p14">
              <a:extLst>
                <a:ext uri="{FF2B5EF4-FFF2-40B4-BE49-F238E27FC236}">
                  <a16:creationId xmlns:a16="http://schemas.microsoft.com/office/drawing/2014/main" id="{6FB3E247-2D0F-DB3E-1C47-EEF1EA797033}"/>
                </a:ext>
              </a:extLst>
            </p:cNvPr>
            <p:cNvPicPr preferRelativeResize="0">
              <a:picLocks noGrp="1" noRot="1" noMove="1" noResize="1" noEditPoints="1" noAdjustHandles="1" noChangeArrowheads="1" noChangeShapeType="1" noCrop="1"/>
            </p:cNvPicPr>
            <p:nvPr/>
          </p:nvPicPr>
          <p:blipFill>
            <a:blip r:embed="rId3">
              <a:extLst>
                <a:ext uri="{28A0092B-C50C-407E-A947-70E740481C1C}">
                  <a14:useLocalDpi xmlns:a14="http://schemas.microsoft.com/office/drawing/2010/main" val="0"/>
                </a:ext>
              </a:extLst>
            </a:blip>
            <a:srcRect/>
            <a:stretch/>
          </p:blipFill>
          <p:spPr>
            <a:xfrm>
              <a:off x="504000" y="1128731"/>
              <a:ext cx="420558" cy="426654"/>
            </a:xfrm>
            <a:prstGeom prst="rect">
              <a:avLst/>
            </a:prstGeom>
            <a:noFill/>
            <a:ln>
              <a:noFill/>
            </a:ln>
          </p:spPr>
        </p:pic>
        <p:grpSp>
          <p:nvGrpSpPr>
            <p:cNvPr id="8" name="Group 7">
              <a:extLst>
                <a:ext uri="{FF2B5EF4-FFF2-40B4-BE49-F238E27FC236}">
                  <a16:creationId xmlns:a16="http://schemas.microsoft.com/office/drawing/2014/main" id="{2EFCCFA2-6162-57CC-6031-84F572F2C680}"/>
                </a:ext>
              </a:extLst>
            </p:cNvPr>
            <p:cNvGrpSpPr>
              <a:grpSpLocks noGrp="1" noUngrp="1" noRot="1" noMove="1" noResize="1"/>
            </p:cNvGrpSpPr>
            <p:nvPr/>
          </p:nvGrpSpPr>
          <p:grpSpPr>
            <a:xfrm>
              <a:off x="5811371" y="1072058"/>
              <a:ext cx="540000" cy="540000"/>
              <a:chOff x="5813175" y="2693379"/>
              <a:chExt cx="540000" cy="540000"/>
            </a:xfrm>
          </p:grpSpPr>
          <p:sp>
            <p:nvSpPr>
              <p:cNvPr id="12" name="Oval 11">
                <a:extLst>
                  <a:ext uri="{FF2B5EF4-FFF2-40B4-BE49-F238E27FC236}">
                    <a16:creationId xmlns:a16="http://schemas.microsoft.com/office/drawing/2014/main" id="{827315BB-BE31-988A-35A5-8790834222A4}"/>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a:extLst>
                  <a:ext uri="{FF2B5EF4-FFF2-40B4-BE49-F238E27FC236}">
                    <a16:creationId xmlns:a16="http://schemas.microsoft.com/office/drawing/2014/main" id="{B51D3C4E-E8D0-8FB7-EDA0-60FB2508476B}"/>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grpSp>
        <p:nvGrpSpPr>
          <p:cNvPr id="4" name="Group 3">
            <a:extLst>
              <a:ext uri="{FF2B5EF4-FFF2-40B4-BE49-F238E27FC236}">
                <a16:creationId xmlns:a16="http://schemas.microsoft.com/office/drawing/2014/main" id="{987EF770-BFEF-860C-00B7-CC6E60CF7147}"/>
              </a:ext>
            </a:extLst>
          </p:cNvPr>
          <p:cNvGrpSpPr>
            <a:grpSpLocks noGrp="1" noUngrp="1" noRot="1" noMove="1" noResize="1"/>
          </p:cNvGrpSpPr>
          <p:nvPr/>
        </p:nvGrpSpPr>
        <p:grpSpPr>
          <a:xfrm>
            <a:off x="504000" y="1999303"/>
            <a:ext cx="5847371" cy="738633"/>
            <a:chOff x="504000" y="2261594"/>
            <a:chExt cx="5847371" cy="738633"/>
          </a:xfrm>
        </p:grpSpPr>
        <p:sp>
          <p:nvSpPr>
            <p:cNvPr id="24" name="Google Shape;71;p14">
              <a:extLst>
                <a:ext uri="{FF2B5EF4-FFF2-40B4-BE49-F238E27FC236}">
                  <a16:creationId xmlns:a16="http://schemas.microsoft.com/office/drawing/2014/main" id="{8B7810C8-F0E3-57BA-1CE2-2347E3DE2AF4}"/>
                </a:ext>
              </a:extLst>
            </p:cNvPr>
            <p:cNvSpPr txBox="1">
              <a:spLocks noGrp="1" noRot="1" noMove="1" noResize="1" noEditPoints="1" noAdjustHandles="1" noChangeArrowheads="1" noChangeShapeType="1"/>
            </p:cNvSpPr>
            <p:nvPr/>
          </p:nvSpPr>
          <p:spPr>
            <a:xfrm>
              <a:off x="1022397" y="2261594"/>
              <a:ext cx="4692116" cy="738633"/>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Does your school have a sensory garden, or other natural area, that helps pupils feel calm and relaxed whilst connecting with nature?</a:t>
              </a:r>
            </a:p>
          </p:txBody>
        </p:sp>
        <p:pic>
          <p:nvPicPr>
            <p:cNvPr id="26" name="Google Shape;72;p14">
              <a:extLst>
                <a:ext uri="{FF2B5EF4-FFF2-40B4-BE49-F238E27FC236}">
                  <a16:creationId xmlns:a16="http://schemas.microsoft.com/office/drawing/2014/main" id="{E0A3467B-1772-A130-13BF-DA84A1B69858}"/>
                </a:ext>
              </a:extLst>
            </p:cNvPr>
            <p:cNvPicPr preferRelativeResize="0">
              <a:picLocks noGrp="1" noRot="1" noMove="1" noResize="1" noEditPoints="1" noAdjustHandles="1" noChangeArrowheads="1" noChangeShapeType="1" noCrop="1"/>
            </p:cNvPicPr>
            <p:nvPr/>
          </p:nvPicPr>
          <p:blipFill>
            <a:blip r:embed="rId4">
              <a:extLst>
                <a:ext uri="{28A0092B-C50C-407E-A947-70E740481C1C}">
                  <a14:useLocalDpi xmlns:a14="http://schemas.microsoft.com/office/drawing/2010/main" val="0"/>
                </a:ext>
              </a:extLst>
            </a:blip>
            <a:srcRect/>
            <a:stretch/>
          </p:blipFill>
          <p:spPr>
            <a:xfrm>
              <a:off x="504000" y="2417584"/>
              <a:ext cx="420558" cy="426653"/>
            </a:xfrm>
            <a:prstGeom prst="rect">
              <a:avLst/>
            </a:prstGeom>
            <a:noFill/>
            <a:ln>
              <a:noFill/>
            </a:ln>
          </p:spPr>
        </p:pic>
        <p:grpSp>
          <p:nvGrpSpPr>
            <p:cNvPr id="32" name="Group 31">
              <a:extLst>
                <a:ext uri="{FF2B5EF4-FFF2-40B4-BE49-F238E27FC236}">
                  <a16:creationId xmlns:a16="http://schemas.microsoft.com/office/drawing/2014/main" id="{1F3E43BD-D96A-36D5-9E94-6DB48D10EF52}"/>
                </a:ext>
              </a:extLst>
            </p:cNvPr>
            <p:cNvGrpSpPr>
              <a:grpSpLocks noGrp="1" noUngrp="1" noRot="1" noMove="1" noResize="1"/>
            </p:cNvGrpSpPr>
            <p:nvPr/>
          </p:nvGrpSpPr>
          <p:grpSpPr>
            <a:xfrm>
              <a:off x="5811371" y="2360910"/>
              <a:ext cx="540000" cy="540000"/>
              <a:chOff x="5813175" y="2693379"/>
              <a:chExt cx="540000" cy="540000"/>
            </a:xfrm>
          </p:grpSpPr>
          <p:sp>
            <p:nvSpPr>
              <p:cNvPr id="33" name="Oval 32">
                <a:extLst>
                  <a:ext uri="{FF2B5EF4-FFF2-40B4-BE49-F238E27FC236}">
                    <a16:creationId xmlns:a16="http://schemas.microsoft.com/office/drawing/2014/main" id="{692072F6-1B2F-7463-FB2D-B947EC527378}"/>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TextBox 33">
                <a:extLst>
                  <a:ext uri="{FF2B5EF4-FFF2-40B4-BE49-F238E27FC236}">
                    <a16:creationId xmlns:a16="http://schemas.microsoft.com/office/drawing/2014/main" id="{E4DD17B9-4ED3-DFDE-DF60-11206F68D5F7}"/>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grpSp>
        <p:nvGrpSpPr>
          <p:cNvPr id="10" name="Group 9">
            <a:extLst>
              <a:ext uri="{FF2B5EF4-FFF2-40B4-BE49-F238E27FC236}">
                <a16:creationId xmlns:a16="http://schemas.microsoft.com/office/drawing/2014/main" id="{3DBA6F67-1EAC-6D74-0191-7D753A1B15FC}"/>
              </a:ext>
            </a:extLst>
          </p:cNvPr>
          <p:cNvGrpSpPr>
            <a:grpSpLocks noGrp="1" noUngrp="1" noRot="1" noMove="1" noResize="1"/>
          </p:cNvGrpSpPr>
          <p:nvPr/>
        </p:nvGrpSpPr>
        <p:grpSpPr>
          <a:xfrm>
            <a:off x="504000" y="3099671"/>
            <a:ext cx="5847371" cy="738633"/>
            <a:chOff x="504000" y="3313328"/>
            <a:chExt cx="5847371" cy="738633"/>
          </a:xfrm>
        </p:grpSpPr>
        <p:sp>
          <p:nvSpPr>
            <p:cNvPr id="37" name="Google Shape;71;p14">
              <a:extLst>
                <a:ext uri="{FF2B5EF4-FFF2-40B4-BE49-F238E27FC236}">
                  <a16:creationId xmlns:a16="http://schemas.microsoft.com/office/drawing/2014/main" id="{3B98C698-EADF-9F02-5794-6AB0F6F04BA3}"/>
                </a:ext>
              </a:extLst>
            </p:cNvPr>
            <p:cNvSpPr txBox="1">
              <a:spLocks noGrp="1" noRot="1" noMove="1" noResize="1" noEditPoints="1" noAdjustHandles="1" noChangeArrowheads="1" noChangeShapeType="1"/>
            </p:cNvSpPr>
            <p:nvPr/>
          </p:nvSpPr>
          <p:spPr>
            <a:xfrm>
              <a:off x="1022397" y="3313328"/>
              <a:ext cx="4692116" cy="738633"/>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Does your school promote mental wellbeing through events like Mental Health Awareness Week and/or by teaching exercises such as mindfulness or yoga?</a:t>
              </a:r>
            </a:p>
          </p:txBody>
        </p:sp>
        <p:pic>
          <p:nvPicPr>
            <p:cNvPr id="38" name="Google Shape;72;p14">
              <a:extLst>
                <a:ext uri="{FF2B5EF4-FFF2-40B4-BE49-F238E27FC236}">
                  <a16:creationId xmlns:a16="http://schemas.microsoft.com/office/drawing/2014/main" id="{233F3877-E502-A69A-D7B1-D96D7167BC7C}"/>
                </a:ext>
              </a:extLst>
            </p:cNvPr>
            <p:cNvPicPr preferRelativeResize="0">
              <a:picLocks noGrp="1" noRot="1" noMove="1" noResize="1" noEditPoints="1" noAdjustHandles="1" noChangeArrowheads="1" noChangeShapeType="1" noCrop="1"/>
            </p:cNvPicPr>
            <p:nvPr/>
          </p:nvPicPr>
          <p:blipFill>
            <a:blip r:embed="rId5">
              <a:extLst>
                <a:ext uri="{28A0092B-C50C-407E-A947-70E740481C1C}">
                  <a14:useLocalDpi xmlns:a14="http://schemas.microsoft.com/office/drawing/2010/main" val="0"/>
                </a:ext>
              </a:extLst>
            </a:blip>
            <a:srcRect/>
            <a:stretch/>
          </p:blipFill>
          <p:spPr>
            <a:xfrm>
              <a:off x="504000" y="3469318"/>
              <a:ext cx="420557" cy="426653"/>
            </a:xfrm>
            <a:prstGeom prst="rect">
              <a:avLst/>
            </a:prstGeom>
            <a:noFill/>
            <a:ln>
              <a:noFill/>
            </a:ln>
          </p:spPr>
        </p:pic>
        <p:grpSp>
          <p:nvGrpSpPr>
            <p:cNvPr id="44" name="Group 43">
              <a:extLst>
                <a:ext uri="{FF2B5EF4-FFF2-40B4-BE49-F238E27FC236}">
                  <a16:creationId xmlns:a16="http://schemas.microsoft.com/office/drawing/2014/main" id="{E92635E6-FF34-8184-89B4-AFDEFDF70A08}"/>
                </a:ext>
              </a:extLst>
            </p:cNvPr>
            <p:cNvGrpSpPr>
              <a:grpSpLocks noGrp="1" noUngrp="1" noRot="1" noMove="1" noResize="1"/>
            </p:cNvGrpSpPr>
            <p:nvPr/>
          </p:nvGrpSpPr>
          <p:grpSpPr>
            <a:xfrm>
              <a:off x="5811371" y="3412644"/>
              <a:ext cx="540000" cy="540000"/>
              <a:chOff x="5813175" y="2693379"/>
              <a:chExt cx="540000" cy="540000"/>
            </a:xfrm>
          </p:grpSpPr>
          <p:sp>
            <p:nvSpPr>
              <p:cNvPr id="50" name="Oval 49">
                <a:extLst>
                  <a:ext uri="{FF2B5EF4-FFF2-40B4-BE49-F238E27FC236}">
                    <a16:creationId xmlns:a16="http://schemas.microsoft.com/office/drawing/2014/main" id="{83CE2392-CB07-4ACA-F1F3-33C2830AB1DB}"/>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TextBox 65">
                <a:extLst>
                  <a:ext uri="{FF2B5EF4-FFF2-40B4-BE49-F238E27FC236}">
                    <a16:creationId xmlns:a16="http://schemas.microsoft.com/office/drawing/2014/main" id="{8A4D2171-6EE1-6589-3F03-57E76049EF7E}"/>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grpSp>
        <p:nvGrpSpPr>
          <p:cNvPr id="84" name="Group 83">
            <a:extLst>
              <a:ext uri="{FF2B5EF4-FFF2-40B4-BE49-F238E27FC236}">
                <a16:creationId xmlns:a16="http://schemas.microsoft.com/office/drawing/2014/main" id="{E9E558A6-BA8A-F31E-99EB-05331592DA01}"/>
              </a:ext>
            </a:extLst>
          </p:cNvPr>
          <p:cNvGrpSpPr>
            <a:grpSpLocks noGrp="1" noUngrp="1" noRot="1" noMove="1" noResize="1"/>
          </p:cNvGrpSpPr>
          <p:nvPr/>
        </p:nvGrpSpPr>
        <p:grpSpPr>
          <a:xfrm>
            <a:off x="3671455" y="4200039"/>
            <a:ext cx="2679916" cy="720000"/>
            <a:chOff x="3671455" y="4118293"/>
            <a:chExt cx="2679916" cy="720000"/>
          </a:xfrm>
        </p:grpSpPr>
        <p:sp>
          <p:nvSpPr>
            <p:cNvPr id="69" name="Google Shape;71;p14">
              <a:extLst>
                <a:ext uri="{FF2B5EF4-FFF2-40B4-BE49-F238E27FC236}">
                  <a16:creationId xmlns:a16="http://schemas.microsoft.com/office/drawing/2014/main" id="{82BDFACC-355B-345B-B41D-45B85EA5C609}"/>
                </a:ext>
              </a:extLst>
            </p:cNvPr>
            <p:cNvSpPr txBox="1">
              <a:spLocks noGrp="1" noRot="1" noMove="1" noResize="1" noEditPoints="1" noAdjustHandles="1" noChangeArrowheads="1" noChangeShapeType="1"/>
            </p:cNvSpPr>
            <p:nvPr/>
          </p:nvSpPr>
          <p:spPr>
            <a:xfrm>
              <a:off x="3671455" y="4185921"/>
              <a:ext cx="1851141" cy="584745"/>
            </a:xfrm>
            <a:prstGeom prst="rect">
              <a:avLst/>
            </a:prstGeom>
            <a:noFill/>
            <a:ln>
              <a:noFill/>
            </a:ln>
          </p:spPr>
          <p:txBody>
            <a:bodyPr spcFirstLastPara="1" wrap="square" lIns="91425" tIns="91425" rIns="91425" bIns="91425" anchor="ctr" anchorCtr="0">
              <a:spAutoFit/>
            </a:bodyPr>
            <a:lstStyle/>
            <a:p>
              <a:pPr lvl="0"/>
              <a:r>
                <a:rPr lang="en-GB" sz="2600">
                  <a:solidFill>
                    <a:schemeClr val="dk1"/>
                  </a:solidFill>
                  <a:latin typeface="Avenir Next LT Pro Demi" panose="020B0704020202020204" pitchFamily="34" charset="0"/>
                </a:rPr>
                <a:t>Total Score</a:t>
              </a:r>
            </a:p>
          </p:txBody>
        </p:sp>
        <p:grpSp>
          <p:nvGrpSpPr>
            <p:cNvPr id="71" name="Group 70">
              <a:extLst>
                <a:ext uri="{FF2B5EF4-FFF2-40B4-BE49-F238E27FC236}">
                  <a16:creationId xmlns:a16="http://schemas.microsoft.com/office/drawing/2014/main" id="{5EA8D550-77FF-4CEE-2F27-DCD19FA462A4}"/>
                </a:ext>
              </a:extLst>
            </p:cNvPr>
            <p:cNvGrpSpPr>
              <a:grpSpLocks noGrp="1" noUngrp="1" noRot="1" noMove="1" noResize="1"/>
            </p:cNvGrpSpPr>
            <p:nvPr/>
          </p:nvGrpSpPr>
          <p:grpSpPr>
            <a:xfrm>
              <a:off x="5631371" y="4118293"/>
              <a:ext cx="720000" cy="720000"/>
              <a:chOff x="5541371" y="4413000"/>
              <a:chExt cx="1080000" cy="1080000"/>
            </a:xfrm>
          </p:grpSpPr>
          <p:sp>
            <p:nvSpPr>
              <p:cNvPr id="68" name="Oval 67">
                <a:extLst>
                  <a:ext uri="{FF2B5EF4-FFF2-40B4-BE49-F238E27FC236}">
                    <a16:creationId xmlns:a16="http://schemas.microsoft.com/office/drawing/2014/main" id="{10DBAD57-79F7-8ECB-547B-6A49D5B121B1}"/>
                  </a:ext>
                </a:extLst>
              </p:cNvPr>
              <p:cNvSpPr>
                <a:spLocks noGrp="1" noRot="1" noMove="1" noResize="1" noEditPoints="1" noAdjustHandles="1" noChangeArrowheads="1" noChangeShapeType="1"/>
              </p:cNvSpPr>
              <p:nvPr/>
            </p:nvSpPr>
            <p:spPr>
              <a:xfrm>
                <a:off x="5541371" y="4413000"/>
                <a:ext cx="1080000" cy="1080000"/>
              </a:xfrm>
              <a:prstGeom prst="ellipse">
                <a:avLst/>
              </a:prstGeom>
              <a:noFill/>
              <a:ln w="38100">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Google Shape;71;p14">
                <a:extLst>
                  <a:ext uri="{FF2B5EF4-FFF2-40B4-BE49-F238E27FC236}">
                    <a16:creationId xmlns:a16="http://schemas.microsoft.com/office/drawing/2014/main" id="{AE0D32CD-3410-D532-5070-8DA958C8A811}"/>
                  </a:ext>
                </a:extLst>
              </p:cNvPr>
              <p:cNvSpPr txBox="1">
                <a:spLocks noGrp="1" noRot="1" noMove="1" noResize="1" noEditPoints="1" noAdjustHandles="1" noChangeArrowheads="1" noChangeShapeType="1"/>
              </p:cNvSpPr>
              <p:nvPr/>
            </p:nvSpPr>
            <p:spPr>
              <a:xfrm>
                <a:off x="5721371" y="4606775"/>
                <a:ext cx="720000" cy="692453"/>
              </a:xfrm>
              <a:prstGeom prst="rect">
                <a:avLst/>
              </a:prstGeom>
              <a:noFill/>
              <a:ln>
                <a:noFill/>
              </a:ln>
            </p:spPr>
            <p:txBody>
              <a:bodyPr spcFirstLastPara="1" wrap="square" lIns="91425" tIns="91425" rIns="91425" bIns="91425" anchor="ctr" anchorCtr="0">
                <a:spAutoFit/>
              </a:bodyPr>
              <a:lstStyle/>
              <a:p>
                <a:pPr lvl="0" algn="ctr"/>
                <a:r>
                  <a:rPr lang="en-GB" dirty="0">
                    <a:solidFill>
                      <a:schemeClr val="dk1"/>
                    </a:solidFill>
                    <a:latin typeface="Avenir Next LT Pro Demi" panose="020B0704020202020204" pitchFamily="34" charset="0"/>
                  </a:rPr>
                  <a:t>8</a:t>
                </a:r>
              </a:p>
            </p:txBody>
          </p:sp>
        </p:grpSp>
      </p:grpSp>
      <p:grpSp>
        <p:nvGrpSpPr>
          <p:cNvPr id="2" name="Group 1">
            <a:extLst>
              <a:ext uri="{FF2B5EF4-FFF2-40B4-BE49-F238E27FC236}">
                <a16:creationId xmlns:a16="http://schemas.microsoft.com/office/drawing/2014/main" id="{D6E96832-79AC-BE2A-76E9-DA9D6C23B982}"/>
              </a:ext>
            </a:extLst>
          </p:cNvPr>
          <p:cNvGrpSpPr>
            <a:grpSpLocks noGrp="1" noUngrp="1" noRot="1" noMove="1" noResize="1"/>
          </p:cNvGrpSpPr>
          <p:nvPr/>
        </p:nvGrpSpPr>
        <p:grpSpPr>
          <a:xfrm>
            <a:off x="504000" y="7792784"/>
            <a:ext cx="5885215" cy="821733"/>
            <a:chOff x="504000" y="7792784"/>
            <a:chExt cx="5885215" cy="821733"/>
          </a:xfrm>
        </p:grpSpPr>
        <p:sp>
          <p:nvSpPr>
            <p:cNvPr id="75" name="Google Shape;105;p15">
              <a:extLst>
                <a:ext uri="{FF2B5EF4-FFF2-40B4-BE49-F238E27FC236}">
                  <a16:creationId xmlns:a16="http://schemas.microsoft.com/office/drawing/2014/main" id="{E4C15378-8813-AFBF-D61F-E4B84AD19153}"/>
                </a:ext>
              </a:extLst>
            </p:cNvPr>
            <p:cNvSpPr>
              <a:spLocks noGrp="1" noRot="1" noMove="1" noResize="1" noEditPoints="1" noAdjustHandles="1" noChangeArrowheads="1" noChangeShapeType="1"/>
            </p:cNvSpPr>
            <p:nvPr/>
          </p:nvSpPr>
          <p:spPr>
            <a:xfrm>
              <a:off x="504000" y="7858200"/>
              <a:ext cx="690900" cy="690900"/>
            </a:xfrm>
            <a:prstGeom prst="ellipse">
              <a:avLst/>
            </a:prstGeom>
            <a:noFill/>
            <a:ln w="19050">
              <a:solidFill>
                <a:srgbClr val="EA5A0B"/>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76" name="Google Shape;106;p15">
              <a:extLst>
                <a:ext uri="{FF2B5EF4-FFF2-40B4-BE49-F238E27FC236}">
                  <a16:creationId xmlns:a16="http://schemas.microsoft.com/office/drawing/2014/main" id="{1A291BDE-F82B-6C24-BFA6-3B2A82F51129}"/>
                </a:ext>
              </a:extLst>
            </p:cNvPr>
            <p:cNvPicPr preferRelativeResize="0">
              <a:picLocks noGrp="1" noRot="1" noMove="1" noResize="1" noEditPoints="1" noAdjustHandles="1" noChangeArrowheads="1" noChangeShapeType="1" noCrop="1"/>
            </p:cNvPicPr>
            <p:nvPr/>
          </p:nvPicPr>
          <p:blipFill>
            <a:blip r:embed="rId6">
              <a:extLst>
                <a:ext uri="{28A0092B-C50C-407E-A947-70E740481C1C}">
                  <a14:useLocalDpi xmlns:a14="http://schemas.microsoft.com/office/drawing/2010/main" val="0"/>
                </a:ext>
              </a:extLst>
            </a:blip>
            <a:srcRect/>
            <a:stretch/>
          </p:blipFill>
          <p:spPr>
            <a:xfrm>
              <a:off x="631660" y="7985857"/>
              <a:ext cx="435446" cy="435446"/>
            </a:xfrm>
            <a:prstGeom prst="rect">
              <a:avLst/>
            </a:prstGeom>
            <a:noFill/>
            <a:ln>
              <a:noFill/>
            </a:ln>
          </p:spPr>
        </p:pic>
        <p:sp>
          <p:nvSpPr>
            <p:cNvPr id="77" name="Google Shape;147;p17">
              <a:extLst>
                <a:ext uri="{FF2B5EF4-FFF2-40B4-BE49-F238E27FC236}">
                  <a16:creationId xmlns:a16="http://schemas.microsoft.com/office/drawing/2014/main" id="{9B357C75-EBE4-3748-8C0C-9960A9F46F17}"/>
                </a:ext>
              </a:extLst>
            </p:cNvPr>
            <p:cNvSpPr txBox="1">
              <a:spLocks noGrp="1" noRot="1" noMove="1" noResize="1" noEditPoints="1" noAdjustHandles="1" noChangeArrowheads="1" noChangeShapeType="1"/>
            </p:cNvSpPr>
            <p:nvPr/>
          </p:nvSpPr>
          <p:spPr>
            <a:xfrm>
              <a:off x="1342402" y="7792784"/>
              <a:ext cx="5046813" cy="821733"/>
            </a:xfrm>
            <a:prstGeom prst="rect">
              <a:avLst/>
            </a:prstGeom>
            <a:noFill/>
            <a:ln>
              <a:noFill/>
            </a:ln>
          </p:spPr>
          <p:txBody>
            <a:bodyPr spcFirstLastPara="1" wrap="square" lIns="91425" tIns="91425" rIns="91425" bIns="91425" anchor="t" anchorCtr="0">
              <a:spAutoFit/>
            </a:bodyPr>
            <a:lstStyle/>
            <a:p>
              <a:pPr lvl="0">
                <a:lnSpc>
                  <a:spcPct val="115000"/>
                </a:lnSpc>
              </a:pPr>
              <a:r>
                <a:rPr lang="en-GB" sz="1200" dirty="0">
                  <a:solidFill>
                    <a:schemeClr val="dk1"/>
                  </a:solidFill>
                  <a:latin typeface="Avenir Next LT Pro" panose="020B0504020202020204" pitchFamily="34" charset="0"/>
                </a:rPr>
                <a:t>A recent study by the Vegan Society found that 1 in 10 people in Britain are trying to eat fewer animal products. This means that more people are making sustainable food choices! </a:t>
              </a:r>
              <a:endParaRPr sz="1200" b="1" dirty="0">
                <a:solidFill>
                  <a:schemeClr val="dk1"/>
                </a:solidFill>
                <a:latin typeface="Avenir Next LT Pro" panose="020B0504020202020204" pitchFamily="34" charset="0"/>
              </a:endParaRPr>
            </a:p>
          </p:txBody>
        </p:sp>
      </p:grpSp>
      <p:grpSp>
        <p:nvGrpSpPr>
          <p:cNvPr id="82" name="Group 81">
            <a:extLst>
              <a:ext uri="{FF2B5EF4-FFF2-40B4-BE49-F238E27FC236}">
                <a16:creationId xmlns:a16="http://schemas.microsoft.com/office/drawing/2014/main" id="{D267EA4C-7328-30A9-9903-4C8D8E759228}"/>
              </a:ext>
            </a:extLst>
          </p:cNvPr>
          <p:cNvGrpSpPr>
            <a:grpSpLocks noGrp="1" noUngrp="1" noRot="1" noMove="1" noResize="1"/>
          </p:cNvGrpSpPr>
          <p:nvPr/>
        </p:nvGrpSpPr>
        <p:grpSpPr>
          <a:xfrm>
            <a:off x="525212" y="5281774"/>
            <a:ext cx="5686485" cy="2149277"/>
            <a:chOff x="525212" y="5461754"/>
            <a:chExt cx="5686485" cy="2149277"/>
          </a:xfrm>
        </p:grpSpPr>
        <p:sp>
          <p:nvSpPr>
            <p:cNvPr id="80" name="TextBox 79">
              <a:extLst>
                <a:ext uri="{FF2B5EF4-FFF2-40B4-BE49-F238E27FC236}">
                  <a16:creationId xmlns:a16="http://schemas.microsoft.com/office/drawing/2014/main" id="{D83BC435-E3DA-03AA-6EC0-41FFEE749802}"/>
                </a:ext>
              </a:extLst>
            </p:cNvPr>
            <p:cNvSpPr txBox="1">
              <a:spLocks noGrp="1" noRot="1" noMove="1" noResize="1" noEditPoints="1" noAdjustHandles="1" noChangeArrowheads="1" noChangeShapeType="1"/>
            </p:cNvSpPr>
            <p:nvPr/>
          </p:nvSpPr>
          <p:spPr>
            <a:xfrm>
              <a:off x="612512" y="5631031"/>
              <a:ext cx="5599185" cy="1980000"/>
            </a:xfrm>
            <a:prstGeom prst="rect">
              <a:avLst/>
            </a:prstGeom>
            <a:noFill/>
            <a:ln w="31750">
              <a:solidFill>
                <a:srgbClr val="EA5A0B"/>
              </a:solidFill>
              <a:prstDash val="dash"/>
            </a:ln>
          </p:spPr>
          <p:txBody>
            <a:bodyPr wrap="square" lIns="144000" tIns="216000" rtlCol="0">
              <a:noAutofit/>
            </a:bodyPr>
            <a:lstStyle/>
            <a:p>
              <a:endParaRPr lang="en-GB" sz="1200">
                <a:latin typeface="Avenir Next LT Pro" panose="020B0504020202020204" pitchFamily="34" charset="0"/>
              </a:endParaRPr>
            </a:p>
          </p:txBody>
        </p:sp>
        <p:sp>
          <p:nvSpPr>
            <p:cNvPr id="81" name="TextBox 80">
              <a:extLst>
                <a:ext uri="{FF2B5EF4-FFF2-40B4-BE49-F238E27FC236}">
                  <a16:creationId xmlns:a16="http://schemas.microsoft.com/office/drawing/2014/main" id="{D34734F2-A3DA-D79C-EE42-19A47DD3AF21}"/>
                </a:ext>
              </a:extLst>
            </p:cNvPr>
            <p:cNvSpPr txBox="1">
              <a:spLocks noGrp="1" noRot="1" noMove="1" noResize="1" noEditPoints="1" noAdjustHandles="1" noChangeArrowheads="1" noChangeShapeType="1"/>
            </p:cNvSpPr>
            <p:nvPr/>
          </p:nvSpPr>
          <p:spPr>
            <a:xfrm>
              <a:off x="525212" y="5461754"/>
              <a:ext cx="756657" cy="338554"/>
            </a:xfrm>
            <a:prstGeom prst="rect">
              <a:avLst/>
            </a:prstGeom>
            <a:solidFill>
              <a:schemeClr val="bg1"/>
            </a:solidFill>
          </p:spPr>
          <p:txBody>
            <a:bodyPr wrap="square" rtlCol="0">
              <a:noAutofit/>
            </a:bodyPr>
            <a:lstStyle/>
            <a:p>
              <a:r>
                <a:rPr lang="en-GB" sz="1600">
                  <a:latin typeface="Avenir Next LT Pro Demi" panose="020B0704020202020204" pitchFamily="34" charset="0"/>
                </a:rPr>
                <a:t>Notes</a:t>
              </a:r>
            </a:p>
          </p:txBody>
        </p:sp>
      </p:grpSp>
    </p:spTree>
    <p:extLst>
      <p:ext uri="{BB962C8B-B14F-4D97-AF65-F5344CB8AC3E}">
        <p14:creationId xmlns:p14="http://schemas.microsoft.com/office/powerpoint/2010/main" val="22078799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26" name="Group 25">
            <a:extLst>
              <a:ext uri="{FF2B5EF4-FFF2-40B4-BE49-F238E27FC236}">
                <a16:creationId xmlns:a16="http://schemas.microsoft.com/office/drawing/2014/main" id="{9512AACF-BF07-D75E-BA65-F7B3654BA30C}"/>
              </a:ext>
            </a:extLst>
          </p:cNvPr>
          <p:cNvGrpSpPr>
            <a:grpSpLocks noGrp="1" noUngrp="1" noRot="1" noMove="1" noResize="1"/>
          </p:cNvGrpSpPr>
          <p:nvPr/>
        </p:nvGrpSpPr>
        <p:grpSpPr>
          <a:xfrm>
            <a:off x="504000" y="856800"/>
            <a:ext cx="6286200" cy="1191842"/>
            <a:chOff x="504000" y="856800"/>
            <a:chExt cx="6286200" cy="1191842"/>
          </a:xfrm>
        </p:grpSpPr>
        <p:sp>
          <p:nvSpPr>
            <p:cNvPr id="4" name="Google Shape;70;p14">
              <a:extLst>
                <a:ext uri="{FF2B5EF4-FFF2-40B4-BE49-F238E27FC236}">
                  <a16:creationId xmlns:a16="http://schemas.microsoft.com/office/drawing/2014/main" id="{5C377974-2885-9846-7E0A-8AD4B5246D76}"/>
                </a:ext>
              </a:extLst>
            </p:cNvPr>
            <p:cNvSpPr txBox="1">
              <a:spLocks noGrp="1" noRot="1" noMove="1" noResize="1" noEditPoints="1" noAdjustHandles="1" noChangeArrowheads="1" noChangeShapeType="1"/>
            </p:cNvSpPr>
            <p:nvPr/>
          </p:nvSpPr>
          <p:spPr>
            <a:xfrm>
              <a:off x="504000" y="856800"/>
              <a:ext cx="6286200" cy="9234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4800" dirty="0">
                  <a:latin typeface="Avenir Next LT Pro Demi" panose="020F0502020204030204" pitchFamily="34" charset="0"/>
                </a:rPr>
                <a:t>Litter</a:t>
              </a:r>
              <a:endParaRPr sz="4800" dirty="0">
                <a:latin typeface="Avenir Next LT Pro Demi" panose="020F0502020204030204" pitchFamily="34" charset="0"/>
              </a:endParaRPr>
            </a:p>
          </p:txBody>
        </p:sp>
        <p:grpSp>
          <p:nvGrpSpPr>
            <p:cNvPr id="9" name="Group 8">
              <a:extLst>
                <a:ext uri="{FF2B5EF4-FFF2-40B4-BE49-F238E27FC236}">
                  <a16:creationId xmlns:a16="http://schemas.microsoft.com/office/drawing/2014/main" id="{3B8043E7-D70F-D8CE-48E9-00E2859D16B7}"/>
                </a:ext>
              </a:extLst>
            </p:cNvPr>
            <p:cNvGrpSpPr>
              <a:grpSpLocks noGrp="1" noUngrp="1" noRot="1" noMove="1" noResize="1"/>
            </p:cNvGrpSpPr>
            <p:nvPr/>
          </p:nvGrpSpPr>
          <p:grpSpPr>
            <a:xfrm>
              <a:off x="636900" y="1679310"/>
              <a:ext cx="5867239" cy="369332"/>
              <a:chOff x="636900" y="2151492"/>
              <a:chExt cx="5867239" cy="369332"/>
            </a:xfrm>
          </p:grpSpPr>
          <p:sp>
            <p:nvSpPr>
              <p:cNvPr id="5" name="TextBox 4">
                <a:extLst>
                  <a:ext uri="{FF2B5EF4-FFF2-40B4-BE49-F238E27FC236}">
                    <a16:creationId xmlns:a16="http://schemas.microsoft.com/office/drawing/2014/main" id="{6C8BBF6A-A254-B29A-EE83-8944588F4FA8}"/>
                  </a:ext>
                </a:extLst>
              </p:cNvPr>
              <p:cNvSpPr txBox="1">
                <a:spLocks noGrp="1" noRot="1" noMove="1" noResize="1" noEditPoints="1" noAdjustHandles="1" noChangeArrowheads="1" noChangeShapeType="1"/>
              </p:cNvSpPr>
              <p:nvPr/>
            </p:nvSpPr>
            <p:spPr>
              <a:xfrm>
                <a:off x="5654026" y="2151492"/>
                <a:ext cx="850113" cy="369332"/>
              </a:xfrm>
              <a:prstGeom prst="rect">
                <a:avLst/>
              </a:prstGeom>
              <a:noFill/>
            </p:spPr>
            <p:txBody>
              <a:bodyPr wrap="square" rtlCol="0">
                <a:spAutoFit/>
              </a:bodyPr>
              <a:lstStyle/>
              <a:p>
                <a:pPr algn="ctr"/>
                <a:r>
                  <a:rPr lang="en-GB">
                    <a:latin typeface="Avenir Next LT Pro" panose="020B0504020202020204" pitchFamily="34" charset="0"/>
                  </a:rPr>
                  <a:t>Y/N</a:t>
                </a:r>
              </a:p>
            </p:txBody>
          </p:sp>
          <p:cxnSp>
            <p:nvCxnSpPr>
              <p:cNvPr id="6" name="Straight Connector 5">
                <a:extLst>
                  <a:ext uri="{FF2B5EF4-FFF2-40B4-BE49-F238E27FC236}">
                    <a16:creationId xmlns:a16="http://schemas.microsoft.com/office/drawing/2014/main" id="{4B16AF49-10CC-09E4-4F40-C6E081629191}"/>
                  </a:ext>
                </a:extLst>
              </p:cNvPr>
              <p:cNvCxnSpPr>
                <a:cxnSpLocks noGrp="1" noRot="1" noMove="1" noResize="1" noEditPoints="1" noAdjustHandles="1" noChangeArrowheads="1" noChangeShapeType="1"/>
              </p:cNvCxnSpPr>
              <p:nvPr/>
            </p:nvCxnSpPr>
            <p:spPr>
              <a:xfrm>
                <a:off x="636900" y="2336158"/>
                <a:ext cx="5105978" cy="0"/>
              </a:xfrm>
              <a:prstGeom prst="line">
                <a:avLst/>
              </a:prstGeom>
              <a:ln w="25400">
                <a:solidFill>
                  <a:srgbClr val="EA5A0B"/>
                </a:solidFill>
                <a:prstDash val="solid"/>
              </a:ln>
            </p:spPr>
            <p:style>
              <a:lnRef idx="2">
                <a:schemeClr val="accent1"/>
              </a:lnRef>
              <a:fillRef idx="0">
                <a:schemeClr val="accent1"/>
              </a:fillRef>
              <a:effectRef idx="1">
                <a:schemeClr val="accent1"/>
              </a:effectRef>
              <a:fontRef idx="minor">
                <a:schemeClr val="tx1"/>
              </a:fontRef>
            </p:style>
          </p:cxnSp>
        </p:grpSp>
      </p:grpSp>
      <p:grpSp>
        <p:nvGrpSpPr>
          <p:cNvPr id="14" name="Group 13">
            <a:extLst>
              <a:ext uri="{FF2B5EF4-FFF2-40B4-BE49-F238E27FC236}">
                <a16:creationId xmlns:a16="http://schemas.microsoft.com/office/drawing/2014/main" id="{BBCB3C0C-0EDA-39D3-E556-AF7DA1423E73}"/>
              </a:ext>
            </a:extLst>
          </p:cNvPr>
          <p:cNvGrpSpPr>
            <a:grpSpLocks noGrp="1" noUngrp="1" noRot="1" noMove="1" noResize="1"/>
          </p:cNvGrpSpPr>
          <p:nvPr/>
        </p:nvGrpSpPr>
        <p:grpSpPr>
          <a:xfrm>
            <a:off x="504824" y="2363807"/>
            <a:ext cx="5848351" cy="540000"/>
            <a:chOff x="504824" y="2599092"/>
            <a:chExt cx="5848351" cy="540000"/>
          </a:xfrm>
        </p:grpSpPr>
        <p:sp>
          <p:nvSpPr>
            <p:cNvPr id="10" name="Google Shape;71;p14">
              <a:extLst>
                <a:ext uri="{FF2B5EF4-FFF2-40B4-BE49-F238E27FC236}">
                  <a16:creationId xmlns:a16="http://schemas.microsoft.com/office/drawing/2014/main" id="{5472BD31-91B6-CAD3-4A79-AC5CF27E9E9E}"/>
                </a:ext>
              </a:extLst>
            </p:cNvPr>
            <p:cNvSpPr txBox="1">
              <a:spLocks noGrp="1" noRot="1" noMove="1" noResize="1" noEditPoints="1" noAdjustHandles="1" noChangeArrowheads="1" noChangeShapeType="1"/>
            </p:cNvSpPr>
            <p:nvPr/>
          </p:nvSpPr>
          <p:spPr>
            <a:xfrm>
              <a:off x="1024201" y="2684441"/>
              <a:ext cx="4692116" cy="369302"/>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Does your school have access to litter-picking equipment?</a:t>
              </a:r>
            </a:p>
          </p:txBody>
        </p:sp>
        <p:pic>
          <p:nvPicPr>
            <p:cNvPr id="11" name="Google Shape;72;p14">
              <a:extLst>
                <a:ext uri="{FF2B5EF4-FFF2-40B4-BE49-F238E27FC236}">
                  <a16:creationId xmlns:a16="http://schemas.microsoft.com/office/drawing/2014/main" id="{BEA799A0-7639-AA23-2051-B469A1247546}"/>
                </a:ext>
              </a:extLst>
            </p:cNvPr>
            <p:cNvPicPr preferRelativeResize="0">
              <a:picLocks noGrp="1" noRot="1" noMove="1" noResize="1" noEditPoints="1" noAdjustHandles="1" noChangeArrowheads="1" noChangeShapeType="1" noCrop="1"/>
            </p:cNvPicPr>
            <p:nvPr/>
          </p:nvPicPr>
          <p:blipFill>
            <a:blip r:embed="rId3">
              <a:alphaModFix/>
            </a:blip>
            <a:stretch>
              <a:fillRect/>
            </a:stretch>
          </p:blipFill>
          <p:spPr>
            <a:xfrm>
              <a:off x="504824" y="2655765"/>
              <a:ext cx="422519" cy="426654"/>
            </a:xfrm>
            <a:prstGeom prst="rect">
              <a:avLst/>
            </a:prstGeom>
            <a:noFill/>
            <a:ln>
              <a:noFill/>
            </a:ln>
          </p:spPr>
        </p:pic>
        <p:sp>
          <p:nvSpPr>
            <p:cNvPr id="13" name="Oval 12">
              <a:extLst>
                <a:ext uri="{FF2B5EF4-FFF2-40B4-BE49-F238E27FC236}">
                  <a16:creationId xmlns:a16="http://schemas.microsoft.com/office/drawing/2014/main" id="{89FA0795-6EA3-6B31-2E53-DB132CAE0FB5}"/>
                </a:ext>
              </a:extLst>
            </p:cNvPr>
            <p:cNvSpPr>
              <a:spLocks noGrp="1" noRot="1" noMove="1" noResize="1" noEditPoints="1" noAdjustHandles="1" noChangeArrowheads="1" noChangeShapeType="1"/>
            </p:cNvSpPr>
            <p:nvPr/>
          </p:nvSpPr>
          <p:spPr>
            <a:xfrm>
              <a:off x="5813175" y="2599092"/>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a:extLst>
                <a:ext uri="{FF2B5EF4-FFF2-40B4-BE49-F238E27FC236}">
                  <a16:creationId xmlns:a16="http://schemas.microsoft.com/office/drawing/2014/main" id="{05BE0FB5-9E1D-F973-BF5E-86D2AD6DB1C9}"/>
                </a:ext>
              </a:extLst>
            </p:cNvPr>
            <p:cNvSpPr txBox="1">
              <a:spLocks noGrp="1" noRot="1" noMove="1" noResize="1" noEditPoints="1" noAdjustHandles="1" noChangeArrowheads="1" noChangeShapeType="1"/>
            </p:cNvSpPr>
            <p:nvPr/>
          </p:nvSpPr>
          <p:spPr>
            <a:xfrm>
              <a:off x="5903175" y="2684426"/>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nvGrpSpPr>
          <p:cNvPr id="17" name="Group 16">
            <a:extLst>
              <a:ext uri="{FF2B5EF4-FFF2-40B4-BE49-F238E27FC236}">
                <a16:creationId xmlns:a16="http://schemas.microsoft.com/office/drawing/2014/main" id="{49D16CBA-5C41-7E8B-F334-82828F99AA3A}"/>
              </a:ext>
            </a:extLst>
          </p:cNvPr>
          <p:cNvGrpSpPr>
            <a:grpSpLocks noGrp="1" noUngrp="1" noRot="1" noMove="1" noResize="1"/>
          </p:cNvGrpSpPr>
          <p:nvPr/>
        </p:nvGrpSpPr>
        <p:grpSpPr>
          <a:xfrm>
            <a:off x="504824" y="3218972"/>
            <a:ext cx="5847371" cy="553968"/>
            <a:chOff x="504824" y="3880770"/>
            <a:chExt cx="5847371" cy="553968"/>
          </a:xfrm>
        </p:grpSpPr>
        <p:sp>
          <p:nvSpPr>
            <p:cNvPr id="19" name="Google Shape;71;p14">
              <a:extLst>
                <a:ext uri="{FF2B5EF4-FFF2-40B4-BE49-F238E27FC236}">
                  <a16:creationId xmlns:a16="http://schemas.microsoft.com/office/drawing/2014/main" id="{FA39626A-C835-AA39-A831-9C81CB93387A}"/>
                </a:ext>
              </a:extLst>
            </p:cNvPr>
            <p:cNvSpPr txBox="1">
              <a:spLocks noGrp="1" noRot="1" noMove="1" noResize="1" noEditPoints="1" noAdjustHandles="1" noChangeArrowheads="1" noChangeShapeType="1"/>
            </p:cNvSpPr>
            <p:nvPr/>
          </p:nvSpPr>
          <p:spPr>
            <a:xfrm>
              <a:off x="1023221" y="3880770"/>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Have pupils litter-picked in their school grounds in the last twelve months?</a:t>
              </a:r>
            </a:p>
          </p:txBody>
        </p:sp>
        <p:pic>
          <p:nvPicPr>
            <p:cNvPr id="20" name="Google Shape;72;p14">
              <a:extLst>
                <a:ext uri="{FF2B5EF4-FFF2-40B4-BE49-F238E27FC236}">
                  <a16:creationId xmlns:a16="http://schemas.microsoft.com/office/drawing/2014/main" id="{1A83B809-90BC-CB99-7AA9-72E5E35D5A50}"/>
                </a:ext>
              </a:extLst>
            </p:cNvPr>
            <p:cNvPicPr preferRelativeResize="0">
              <a:picLocks noGrp="1" noRot="1" noMove="1" noResize="1" noEditPoints="1" noAdjustHandles="1" noChangeArrowheads="1" noChangeShapeType="1" noCrop="1"/>
            </p:cNvPicPr>
            <p:nvPr/>
          </p:nvPicPr>
          <p:blipFill>
            <a:blip r:embed="rId4">
              <a:extLst>
                <a:ext uri="{28A0092B-C50C-407E-A947-70E740481C1C}">
                  <a14:useLocalDpi xmlns:a14="http://schemas.microsoft.com/office/drawing/2010/main" val="0"/>
                </a:ext>
              </a:extLst>
            </a:blip>
            <a:srcRect/>
            <a:stretch/>
          </p:blipFill>
          <p:spPr>
            <a:xfrm>
              <a:off x="504824" y="3944427"/>
              <a:ext cx="420558" cy="426654"/>
            </a:xfrm>
            <a:prstGeom prst="rect">
              <a:avLst/>
            </a:prstGeom>
            <a:noFill/>
            <a:ln>
              <a:noFill/>
            </a:ln>
          </p:spPr>
        </p:pic>
        <p:grpSp>
          <p:nvGrpSpPr>
            <p:cNvPr id="21" name="Group 20">
              <a:extLst>
                <a:ext uri="{FF2B5EF4-FFF2-40B4-BE49-F238E27FC236}">
                  <a16:creationId xmlns:a16="http://schemas.microsoft.com/office/drawing/2014/main" id="{714E9A5C-B65B-0A40-3231-76ED86379A56}"/>
                </a:ext>
              </a:extLst>
            </p:cNvPr>
            <p:cNvGrpSpPr>
              <a:grpSpLocks noGrp="1" noUngrp="1" noRot="1" noMove="1" noResize="1"/>
            </p:cNvGrpSpPr>
            <p:nvPr/>
          </p:nvGrpSpPr>
          <p:grpSpPr>
            <a:xfrm>
              <a:off x="5812195" y="3887754"/>
              <a:ext cx="540000" cy="540000"/>
              <a:chOff x="5813175" y="2693379"/>
              <a:chExt cx="540000" cy="540000"/>
            </a:xfrm>
          </p:grpSpPr>
          <p:sp>
            <p:nvSpPr>
              <p:cNvPr id="22" name="Oval 21">
                <a:extLst>
                  <a:ext uri="{FF2B5EF4-FFF2-40B4-BE49-F238E27FC236}">
                    <a16:creationId xmlns:a16="http://schemas.microsoft.com/office/drawing/2014/main" id="{B099835C-F518-59DF-6DDD-B18B9EE7D74D}"/>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TextBox 22">
                <a:extLst>
                  <a:ext uri="{FF2B5EF4-FFF2-40B4-BE49-F238E27FC236}">
                    <a16:creationId xmlns:a16="http://schemas.microsoft.com/office/drawing/2014/main" id="{5DBF6429-E5F9-0D2D-BF0C-27F85411AFCC}"/>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grpSp>
        <p:nvGrpSpPr>
          <p:cNvPr id="16" name="Group 15">
            <a:extLst>
              <a:ext uri="{FF2B5EF4-FFF2-40B4-BE49-F238E27FC236}">
                <a16:creationId xmlns:a16="http://schemas.microsoft.com/office/drawing/2014/main" id="{0D3AA61F-E8E6-5795-6CF2-E6B101D3FB0F}"/>
              </a:ext>
            </a:extLst>
          </p:cNvPr>
          <p:cNvGrpSpPr>
            <a:grpSpLocks noGrp="1" noUngrp="1" noRot="1" noMove="1" noResize="1"/>
          </p:cNvGrpSpPr>
          <p:nvPr/>
        </p:nvGrpSpPr>
        <p:grpSpPr>
          <a:xfrm>
            <a:off x="504824" y="4088105"/>
            <a:ext cx="5847371" cy="553968"/>
            <a:chOff x="504824" y="4455702"/>
            <a:chExt cx="5847371" cy="553968"/>
          </a:xfrm>
        </p:grpSpPr>
        <p:sp>
          <p:nvSpPr>
            <p:cNvPr id="27" name="Google Shape;71;p14">
              <a:extLst>
                <a:ext uri="{FF2B5EF4-FFF2-40B4-BE49-F238E27FC236}">
                  <a16:creationId xmlns:a16="http://schemas.microsoft.com/office/drawing/2014/main" id="{8F625DC4-5EC6-37EC-A925-895F6115E1AD}"/>
                </a:ext>
              </a:extLst>
            </p:cNvPr>
            <p:cNvSpPr txBox="1">
              <a:spLocks noGrp="1" noRot="1" noMove="1" noResize="1" noEditPoints="1" noAdjustHandles="1" noChangeArrowheads="1" noChangeShapeType="1"/>
            </p:cNvSpPr>
            <p:nvPr/>
          </p:nvSpPr>
          <p:spPr>
            <a:xfrm>
              <a:off x="1023221" y="4455702"/>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Have pupils litter-picked in their local community in the last twelve months?</a:t>
              </a:r>
              <a:endParaRPr sz="1200" dirty="0">
                <a:solidFill>
                  <a:schemeClr val="dk1"/>
                </a:solidFill>
                <a:latin typeface="Avenir Next LT Pro" panose="020B0504020202020204" pitchFamily="34" charset="0"/>
              </a:endParaRPr>
            </a:p>
          </p:txBody>
        </p:sp>
        <p:pic>
          <p:nvPicPr>
            <p:cNvPr id="28" name="Google Shape;72;p14">
              <a:extLst>
                <a:ext uri="{FF2B5EF4-FFF2-40B4-BE49-F238E27FC236}">
                  <a16:creationId xmlns:a16="http://schemas.microsoft.com/office/drawing/2014/main" id="{6CFE47BC-D95B-B0D7-DF59-28605D4C1281}"/>
                </a:ext>
              </a:extLst>
            </p:cNvPr>
            <p:cNvPicPr preferRelativeResize="0">
              <a:picLocks noGrp="1" noRot="1" noMove="1" noResize="1" noEditPoints="1" noAdjustHandles="1" noChangeArrowheads="1" noChangeShapeType="1" noCrop="1"/>
            </p:cNvPicPr>
            <p:nvPr/>
          </p:nvPicPr>
          <p:blipFill>
            <a:blip r:embed="rId5">
              <a:extLst>
                <a:ext uri="{28A0092B-C50C-407E-A947-70E740481C1C}">
                  <a14:useLocalDpi xmlns:a14="http://schemas.microsoft.com/office/drawing/2010/main" val="0"/>
                </a:ext>
              </a:extLst>
            </a:blip>
            <a:srcRect/>
            <a:stretch/>
          </p:blipFill>
          <p:spPr>
            <a:xfrm>
              <a:off x="504824" y="4519360"/>
              <a:ext cx="420558" cy="426653"/>
            </a:xfrm>
            <a:prstGeom prst="rect">
              <a:avLst/>
            </a:prstGeom>
            <a:noFill/>
            <a:ln>
              <a:noFill/>
            </a:ln>
          </p:spPr>
        </p:pic>
        <p:grpSp>
          <p:nvGrpSpPr>
            <p:cNvPr id="29" name="Group 28">
              <a:extLst>
                <a:ext uri="{FF2B5EF4-FFF2-40B4-BE49-F238E27FC236}">
                  <a16:creationId xmlns:a16="http://schemas.microsoft.com/office/drawing/2014/main" id="{2A1C69D5-A1A2-80B6-D8E1-8EBCFE1616EB}"/>
                </a:ext>
              </a:extLst>
            </p:cNvPr>
            <p:cNvGrpSpPr>
              <a:grpSpLocks noGrp="1" noUngrp="1" noRot="1" noMove="1" noResize="1"/>
            </p:cNvGrpSpPr>
            <p:nvPr/>
          </p:nvGrpSpPr>
          <p:grpSpPr>
            <a:xfrm>
              <a:off x="5812195" y="4462686"/>
              <a:ext cx="540000" cy="540000"/>
              <a:chOff x="5813175" y="2693379"/>
              <a:chExt cx="540000" cy="540000"/>
            </a:xfrm>
          </p:grpSpPr>
          <p:sp>
            <p:nvSpPr>
              <p:cNvPr id="30" name="Oval 29">
                <a:extLst>
                  <a:ext uri="{FF2B5EF4-FFF2-40B4-BE49-F238E27FC236}">
                    <a16:creationId xmlns:a16="http://schemas.microsoft.com/office/drawing/2014/main" id="{F3E21F80-DFFD-4486-AE39-23441C31EA86}"/>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TextBox 30">
                <a:extLst>
                  <a:ext uri="{FF2B5EF4-FFF2-40B4-BE49-F238E27FC236}">
                    <a16:creationId xmlns:a16="http://schemas.microsoft.com/office/drawing/2014/main" id="{700612CE-41D5-39E3-7127-3FDEC5B2DDF6}"/>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grpSp>
        <p:nvGrpSpPr>
          <p:cNvPr id="2" name="Group 1">
            <a:extLst>
              <a:ext uri="{FF2B5EF4-FFF2-40B4-BE49-F238E27FC236}">
                <a16:creationId xmlns:a16="http://schemas.microsoft.com/office/drawing/2014/main" id="{F2F1E785-F69C-59DB-076E-501C4763FEC9}"/>
              </a:ext>
            </a:extLst>
          </p:cNvPr>
          <p:cNvGrpSpPr>
            <a:grpSpLocks noGrp="1" noUngrp="1" noRot="1" noMove="1" noResize="1"/>
          </p:cNvGrpSpPr>
          <p:nvPr/>
        </p:nvGrpSpPr>
        <p:grpSpPr>
          <a:xfrm>
            <a:off x="504824" y="6195702"/>
            <a:ext cx="5847371" cy="553968"/>
            <a:chOff x="504824" y="6377617"/>
            <a:chExt cx="5847371" cy="553968"/>
          </a:xfrm>
        </p:grpSpPr>
        <p:sp>
          <p:nvSpPr>
            <p:cNvPr id="39" name="Google Shape;71;p14">
              <a:extLst>
                <a:ext uri="{FF2B5EF4-FFF2-40B4-BE49-F238E27FC236}">
                  <a16:creationId xmlns:a16="http://schemas.microsoft.com/office/drawing/2014/main" id="{7A9E2C8F-69EB-2273-77C4-E988D7B498D2}"/>
                </a:ext>
              </a:extLst>
            </p:cNvPr>
            <p:cNvSpPr txBox="1">
              <a:spLocks noGrp="1" noRot="1" noMove="1" noResize="1" noEditPoints="1" noAdjustHandles="1" noChangeArrowheads="1" noChangeShapeType="1"/>
            </p:cNvSpPr>
            <p:nvPr/>
          </p:nvSpPr>
          <p:spPr>
            <a:xfrm>
              <a:off x="1023221" y="6377617"/>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Does your school allow pupils to borrow litter-picking equipment to use with family members outside school hours?</a:t>
              </a:r>
            </a:p>
          </p:txBody>
        </p:sp>
        <p:pic>
          <p:nvPicPr>
            <p:cNvPr id="40" name="Google Shape;72;p14">
              <a:extLst>
                <a:ext uri="{FF2B5EF4-FFF2-40B4-BE49-F238E27FC236}">
                  <a16:creationId xmlns:a16="http://schemas.microsoft.com/office/drawing/2014/main" id="{F920601A-3192-B76E-187C-444B9C041030}"/>
                </a:ext>
              </a:extLst>
            </p:cNvPr>
            <p:cNvPicPr preferRelativeResize="0">
              <a:picLocks noGrp="1" noRot="1" noMove="1" noResize="1" noEditPoints="1" noAdjustHandles="1" noChangeArrowheads="1" noChangeShapeType="1" noCrop="1"/>
            </p:cNvPicPr>
            <p:nvPr/>
          </p:nvPicPr>
          <p:blipFill>
            <a:blip r:embed="rId6">
              <a:extLst>
                <a:ext uri="{28A0092B-C50C-407E-A947-70E740481C1C}">
                  <a14:useLocalDpi xmlns:a14="http://schemas.microsoft.com/office/drawing/2010/main" val="0"/>
                </a:ext>
              </a:extLst>
            </a:blip>
            <a:srcRect/>
            <a:stretch/>
          </p:blipFill>
          <p:spPr>
            <a:xfrm>
              <a:off x="504824" y="6441275"/>
              <a:ext cx="420557" cy="426653"/>
            </a:xfrm>
            <a:prstGeom prst="rect">
              <a:avLst/>
            </a:prstGeom>
            <a:noFill/>
            <a:ln>
              <a:noFill/>
            </a:ln>
          </p:spPr>
        </p:pic>
        <p:grpSp>
          <p:nvGrpSpPr>
            <p:cNvPr id="41" name="Group 40">
              <a:extLst>
                <a:ext uri="{FF2B5EF4-FFF2-40B4-BE49-F238E27FC236}">
                  <a16:creationId xmlns:a16="http://schemas.microsoft.com/office/drawing/2014/main" id="{C480BD4D-595F-FCF9-509C-057B95C5D6C5}"/>
                </a:ext>
              </a:extLst>
            </p:cNvPr>
            <p:cNvGrpSpPr>
              <a:grpSpLocks noGrp="1" noUngrp="1" noRot="1" noMove="1" noResize="1"/>
            </p:cNvGrpSpPr>
            <p:nvPr/>
          </p:nvGrpSpPr>
          <p:grpSpPr>
            <a:xfrm>
              <a:off x="5812195" y="6384601"/>
              <a:ext cx="540000" cy="540000"/>
              <a:chOff x="5813175" y="2693379"/>
              <a:chExt cx="540000" cy="540000"/>
            </a:xfrm>
          </p:grpSpPr>
          <p:sp>
            <p:nvSpPr>
              <p:cNvPr id="42" name="Oval 41">
                <a:extLst>
                  <a:ext uri="{FF2B5EF4-FFF2-40B4-BE49-F238E27FC236}">
                    <a16:creationId xmlns:a16="http://schemas.microsoft.com/office/drawing/2014/main" id="{757747D4-4541-D1C5-CB00-AAEF000DD249}"/>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TextBox 42">
                <a:extLst>
                  <a:ext uri="{FF2B5EF4-FFF2-40B4-BE49-F238E27FC236}">
                    <a16:creationId xmlns:a16="http://schemas.microsoft.com/office/drawing/2014/main" id="{B39C3EE4-ED68-6AF3-EE2C-0566EB463176}"/>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grpSp>
        <p:nvGrpSpPr>
          <p:cNvPr id="18" name="Group 17">
            <a:extLst>
              <a:ext uri="{FF2B5EF4-FFF2-40B4-BE49-F238E27FC236}">
                <a16:creationId xmlns:a16="http://schemas.microsoft.com/office/drawing/2014/main" id="{FF4DFB71-C49E-C9C3-DD0B-FB45DBFEF77D}"/>
              </a:ext>
            </a:extLst>
          </p:cNvPr>
          <p:cNvGrpSpPr>
            <a:grpSpLocks noGrp="1" noUngrp="1" noRot="1" noMove="1" noResize="1"/>
          </p:cNvGrpSpPr>
          <p:nvPr/>
        </p:nvGrpSpPr>
        <p:grpSpPr>
          <a:xfrm>
            <a:off x="504824" y="4957238"/>
            <a:ext cx="5847371" cy="923299"/>
            <a:chOff x="504824" y="5307774"/>
            <a:chExt cx="5847371" cy="923299"/>
          </a:xfrm>
        </p:grpSpPr>
        <p:sp>
          <p:nvSpPr>
            <p:cNvPr id="45" name="Google Shape;71;p14">
              <a:extLst>
                <a:ext uri="{FF2B5EF4-FFF2-40B4-BE49-F238E27FC236}">
                  <a16:creationId xmlns:a16="http://schemas.microsoft.com/office/drawing/2014/main" id="{A7B6DEB0-3A25-1509-BD34-A7CC29CAC2A1}"/>
                </a:ext>
              </a:extLst>
            </p:cNvPr>
            <p:cNvSpPr txBox="1">
              <a:spLocks noGrp="1" noRot="1" noMove="1" noResize="1" noEditPoints="1" noAdjustHandles="1" noChangeArrowheads="1" noChangeShapeType="1"/>
            </p:cNvSpPr>
            <p:nvPr/>
          </p:nvSpPr>
          <p:spPr>
            <a:xfrm>
              <a:off x="1023221" y="5307774"/>
              <a:ext cx="4692116" cy="923299"/>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Have members of your school community (e.g. families, businesses, nearby schools, council members etc.) been invited to participate in a litter-pick organised by your school in the last twelve months?</a:t>
              </a:r>
              <a:endParaRPr sz="1200" dirty="0">
                <a:solidFill>
                  <a:schemeClr val="dk1"/>
                </a:solidFill>
                <a:latin typeface="Avenir Next LT Pro" panose="020B0504020202020204" pitchFamily="34" charset="0"/>
              </a:endParaRPr>
            </a:p>
          </p:txBody>
        </p:sp>
        <p:pic>
          <p:nvPicPr>
            <p:cNvPr id="46" name="Google Shape;72;p14">
              <a:extLst>
                <a:ext uri="{FF2B5EF4-FFF2-40B4-BE49-F238E27FC236}">
                  <a16:creationId xmlns:a16="http://schemas.microsoft.com/office/drawing/2014/main" id="{C3621724-892B-E26F-89F4-4F92C0E70CCF}"/>
                </a:ext>
              </a:extLst>
            </p:cNvPr>
            <p:cNvPicPr preferRelativeResize="0">
              <a:picLocks noGrp="1" noRot="1" noMove="1" noResize="1" noEditPoints="1" noAdjustHandles="1" noChangeArrowheads="1" noChangeShapeType="1" noCrop="1"/>
            </p:cNvPicPr>
            <p:nvPr/>
          </p:nvPicPr>
          <p:blipFill>
            <a:blip r:embed="rId7">
              <a:extLst>
                <a:ext uri="{28A0092B-C50C-407E-A947-70E740481C1C}">
                  <a14:useLocalDpi xmlns:a14="http://schemas.microsoft.com/office/drawing/2010/main" val="0"/>
                </a:ext>
              </a:extLst>
            </a:blip>
            <a:srcRect/>
            <a:stretch/>
          </p:blipFill>
          <p:spPr>
            <a:xfrm>
              <a:off x="504824" y="5559144"/>
              <a:ext cx="420558" cy="420558"/>
            </a:xfrm>
            <a:prstGeom prst="rect">
              <a:avLst/>
            </a:prstGeom>
            <a:noFill/>
            <a:ln>
              <a:noFill/>
            </a:ln>
          </p:spPr>
        </p:pic>
        <p:grpSp>
          <p:nvGrpSpPr>
            <p:cNvPr id="47" name="Group 46">
              <a:extLst>
                <a:ext uri="{FF2B5EF4-FFF2-40B4-BE49-F238E27FC236}">
                  <a16:creationId xmlns:a16="http://schemas.microsoft.com/office/drawing/2014/main" id="{1BAB8BCE-3B70-D5C7-5DEF-B169E12E0E60}"/>
                </a:ext>
              </a:extLst>
            </p:cNvPr>
            <p:cNvGrpSpPr>
              <a:grpSpLocks noGrp="1" noUngrp="1" noRot="1" noMove="1" noResize="1"/>
            </p:cNvGrpSpPr>
            <p:nvPr/>
          </p:nvGrpSpPr>
          <p:grpSpPr>
            <a:xfrm>
              <a:off x="5812195" y="5499423"/>
              <a:ext cx="540000" cy="540000"/>
              <a:chOff x="5813175" y="2693379"/>
              <a:chExt cx="540000" cy="540000"/>
            </a:xfrm>
          </p:grpSpPr>
          <p:sp>
            <p:nvSpPr>
              <p:cNvPr id="48" name="Oval 47">
                <a:extLst>
                  <a:ext uri="{FF2B5EF4-FFF2-40B4-BE49-F238E27FC236}">
                    <a16:creationId xmlns:a16="http://schemas.microsoft.com/office/drawing/2014/main" id="{343CCB55-69D4-6191-3F13-CEA24DBC25A1}"/>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TextBox 48">
                <a:extLst>
                  <a:ext uri="{FF2B5EF4-FFF2-40B4-BE49-F238E27FC236}">
                    <a16:creationId xmlns:a16="http://schemas.microsoft.com/office/drawing/2014/main" id="{ACB3C466-B69B-9E7A-AB6A-6DE9A530A5B8}"/>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N</a:t>
                </a:r>
              </a:p>
            </p:txBody>
          </p:sp>
        </p:grpSp>
      </p:grpSp>
      <p:grpSp>
        <p:nvGrpSpPr>
          <p:cNvPr id="33" name="Group 32">
            <a:extLst>
              <a:ext uri="{FF2B5EF4-FFF2-40B4-BE49-F238E27FC236}">
                <a16:creationId xmlns:a16="http://schemas.microsoft.com/office/drawing/2014/main" id="{5147A2F3-5A6B-126C-7070-7027C57CB834}"/>
              </a:ext>
            </a:extLst>
          </p:cNvPr>
          <p:cNvGrpSpPr>
            <a:grpSpLocks noGrp="1" noUngrp="1" noRot="1" noMove="1" noResize="1"/>
          </p:cNvGrpSpPr>
          <p:nvPr/>
        </p:nvGrpSpPr>
        <p:grpSpPr>
          <a:xfrm>
            <a:off x="504824" y="7064835"/>
            <a:ext cx="5844367" cy="540000"/>
            <a:chOff x="504824" y="7056357"/>
            <a:chExt cx="5844367" cy="540000"/>
          </a:xfrm>
        </p:grpSpPr>
        <p:sp>
          <p:nvSpPr>
            <p:cNvPr id="51" name="Google Shape;71;p14">
              <a:extLst>
                <a:ext uri="{FF2B5EF4-FFF2-40B4-BE49-F238E27FC236}">
                  <a16:creationId xmlns:a16="http://schemas.microsoft.com/office/drawing/2014/main" id="{824D15A0-772D-1123-DD30-41D7C51715B5}"/>
                </a:ext>
              </a:extLst>
            </p:cNvPr>
            <p:cNvSpPr txBox="1">
              <a:spLocks noGrp="1" noRot="1" noMove="1" noResize="1" noEditPoints="1" noAdjustHandles="1" noChangeArrowheads="1" noChangeShapeType="1"/>
            </p:cNvSpPr>
            <p:nvPr/>
          </p:nvSpPr>
          <p:spPr>
            <a:xfrm>
              <a:off x="1020217" y="7141706"/>
              <a:ext cx="4692116" cy="369302"/>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Does your school separate recyclable litter during litter-picks?</a:t>
              </a:r>
            </a:p>
          </p:txBody>
        </p:sp>
        <p:pic>
          <p:nvPicPr>
            <p:cNvPr id="52" name="Google Shape;72;p14">
              <a:extLst>
                <a:ext uri="{FF2B5EF4-FFF2-40B4-BE49-F238E27FC236}">
                  <a16:creationId xmlns:a16="http://schemas.microsoft.com/office/drawing/2014/main" id="{FD7705A6-1DFE-6AAD-14E1-78B80A8D8AD7}"/>
                </a:ext>
              </a:extLst>
            </p:cNvPr>
            <p:cNvPicPr preferRelativeResize="0">
              <a:picLocks noGrp="1" noRot="1" noMove="1" noResize="1" noEditPoints="1" noAdjustHandles="1" noChangeArrowheads="1" noChangeShapeType="1" noCrop="1"/>
            </p:cNvPicPr>
            <p:nvPr/>
          </p:nvPicPr>
          <p:blipFill>
            <a:blip r:embed="rId8">
              <a:extLst>
                <a:ext uri="{28A0092B-C50C-407E-A947-70E740481C1C}">
                  <a14:useLocalDpi xmlns:a14="http://schemas.microsoft.com/office/drawing/2010/main" val="0"/>
                </a:ext>
              </a:extLst>
            </a:blip>
            <a:srcRect/>
            <a:stretch/>
          </p:blipFill>
          <p:spPr>
            <a:xfrm>
              <a:off x="504824" y="7116078"/>
              <a:ext cx="414549" cy="420558"/>
            </a:xfrm>
            <a:prstGeom prst="rect">
              <a:avLst/>
            </a:prstGeom>
            <a:noFill/>
            <a:ln>
              <a:noFill/>
            </a:ln>
          </p:spPr>
        </p:pic>
        <p:grpSp>
          <p:nvGrpSpPr>
            <p:cNvPr id="53" name="Group 52">
              <a:extLst>
                <a:ext uri="{FF2B5EF4-FFF2-40B4-BE49-F238E27FC236}">
                  <a16:creationId xmlns:a16="http://schemas.microsoft.com/office/drawing/2014/main" id="{F8DB3946-A4B1-6580-67F4-52A51FE883A1}"/>
                </a:ext>
              </a:extLst>
            </p:cNvPr>
            <p:cNvGrpSpPr>
              <a:grpSpLocks noGrp="1" noUngrp="1" noRot="1" noMove="1" noResize="1"/>
            </p:cNvGrpSpPr>
            <p:nvPr/>
          </p:nvGrpSpPr>
          <p:grpSpPr>
            <a:xfrm>
              <a:off x="5809191" y="7056357"/>
              <a:ext cx="540000" cy="540000"/>
              <a:chOff x="5813175" y="2693379"/>
              <a:chExt cx="540000" cy="540000"/>
            </a:xfrm>
          </p:grpSpPr>
          <p:sp>
            <p:nvSpPr>
              <p:cNvPr id="54" name="Oval 53">
                <a:extLst>
                  <a:ext uri="{FF2B5EF4-FFF2-40B4-BE49-F238E27FC236}">
                    <a16:creationId xmlns:a16="http://schemas.microsoft.com/office/drawing/2014/main" id="{11212C3B-624E-4993-4742-1E5442FE9249}"/>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TextBox 54">
                <a:extLst>
                  <a:ext uri="{FF2B5EF4-FFF2-40B4-BE49-F238E27FC236}">
                    <a16:creationId xmlns:a16="http://schemas.microsoft.com/office/drawing/2014/main" id="{AFE9BF01-44FF-0004-74EC-2EB5F6227CE9}"/>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grpSp>
        <p:nvGrpSpPr>
          <p:cNvPr id="8" name="Group 7">
            <a:extLst>
              <a:ext uri="{FF2B5EF4-FFF2-40B4-BE49-F238E27FC236}">
                <a16:creationId xmlns:a16="http://schemas.microsoft.com/office/drawing/2014/main" id="{8248FCEF-4C0B-2F7A-31AF-0499FC7DF3A8}"/>
              </a:ext>
            </a:extLst>
          </p:cNvPr>
          <p:cNvGrpSpPr>
            <a:grpSpLocks noGrp="1" noUngrp="1" noRot="1" noMove="1" noResize="1"/>
          </p:cNvGrpSpPr>
          <p:nvPr/>
        </p:nvGrpSpPr>
        <p:grpSpPr>
          <a:xfrm>
            <a:off x="504824" y="7920000"/>
            <a:ext cx="5844367" cy="738633"/>
            <a:chOff x="504824" y="8211600"/>
            <a:chExt cx="5844367" cy="738633"/>
          </a:xfrm>
        </p:grpSpPr>
        <p:sp>
          <p:nvSpPr>
            <p:cNvPr id="57" name="Google Shape;71;p14">
              <a:extLst>
                <a:ext uri="{FF2B5EF4-FFF2-40B4-BE49-F238E27FC236}">
                  <a16:creationId xmlns:a16="http://schemas.microsoft.com/office/drawing/2014/main" id="{B5864A9D-2B4C-0018-2DB4-C49CC67E48D5}"/>
                </a:ext>
              </a:extLst>
            </p:cNvPr>
            <p:cNvSpPr txBox="1">
              <a:spLocks noGrp="1" noRot="1" noMove="1" noResize="1" noEditPoints="1" noAdjustHandles="1" noChangeArrowheads="1" noChangeShapeType="1"/>
            </p:cNvSpPr>
            <p:nvPr/>
          </p:nvSpPr>
          <p:spPr>
            <a:xfrm>
              <a:off x="1020217" y="8211600"/>
              <a:ext cx="4692116" cy="738633"/>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Does your school have enough bins inside and outside the school building? No overflowing bins on site would suggest ‘Yes’.</a:t>
              </a:r>
              <a:endParaRPr sz="1200" dirty="0">
                <a:solidFill>
                  <a:schemeClr val="dk1"/>
                </a:solidFill>
                <a:latin typeface="Avenir Next LT Pro" panose="020B0504020202020204" pitchFamily="34" charset="0"/>
              </a:endParaRPr>
            </a:p>
          </p:txBody>
        </p:sp>
        <p:pic>
          <p:nvPicPr>
            <p:cNvPr id="58" name="Google Shape;72;p14">
              <a:extLst>
                <a:ext uri="{FF2B5EF4-FFF2-40B4-BE49-F238E27FC236}">
                  <a16:creationId xmlns:a16="http://schemas.microsoft.com/office/drawing/2014/main" id="{F9BE0D4A-F967-A09C-83CA-95E9237AAD2B}"/>
                </a:ext>
              </a:extLst>
            </p:cNvPr>
            <p:cNvPicPr preferRelativeResize="0">
              <a:picLocks noGrp="1" noRot="1" noMove="1" noResize="1" noEditPoints="1" noAdjustHandles="1" noChangeArrowheads="1" noChangeShapeType="1" noCrop="1"/>
            </p:cNvPicPr>
            <p:nvPr/>
          </p:nvPicPr>
          <p:blipFill>
            <a:blip r:embed="rId9">
              <a:extLst>
                <a:ext uri="{28A0092B-C50C-407E-A947-70E740481C1C}">
                  <a14:useLocalDpi xmlns:a14="http://schemas.microsoft.com/office/drawing/2010/main" val="0"/>
                </a:ext>
              </a:extLst>
            </a:blip>
            <a:srcRect/>
            <a:stretch/>
          </p:blipFill>
          <p:spPr>
            <a:xfrm>
              <a:off x="504824" y="8370637"/>
              <a:ext cx="414549" cy="420558"/>
            </a:xfrm>
            <a:prstGeom prst="rect">
              <a:avLst/>
            </a:prstGeom>
            <a:noFill/>
            <a:ln>
              <a:noFill/>
            </a:ln>
          </p:spPr>
        </p:pic>
        <p:grpSp>
          <p:nvGrpSpPr>
            <p:cNvPr id="59" name="Group 58">
              <a:extLst>
                <a:ext uri="{FF2B5EF4-FFF2-40B4-BE49-F238E27FC236}">
                  <a16:creationId xmlns:a16="http://schemas.microsoft.com/office/drawing/2014/main" id="{5F90EC59-BEE0-5006-7905-FB429D4E5654}"/>
                </a:ext>
              </a:extLst>
            </p:cNvPr>
            <p:cNvGrpSpPr>
              <a:grpSpLocks noGrp="1" noUngrp="1" noRot="1" noMove="1" noResize="1"/>
            </p:cNvGrpSpPr>
            <p:nvPr/>
          </p:nvGrpSpPr>
          <p:grpSpPr>
            <a:xfrm>
              <a:off x="5809191" y="8310916"/>
              <a:ext cx="540000" cy="540000"/>
              <a:chOff x="5813175" y="2693379"/>
              <a:chExt cx="540000" cy="540000"/>
            </a:xfrm>
          </p:grpSpPr>
          <p:sp>
            <p:nvSpPr>
              <p:cNvPr id="60" name="Oval 59">
                <a:extLst>
                  <a:ext uri="{FF2B5EF4-FFF2-40B4-BE49-F238E27FC236}">
                    <a16:creationId xmlns:a16="http://schemas.microsoft.com/office/drawing/2014/main" id="{073E76E1-7A2F-13E5-02CE-7C341B66D0D1}"/>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TextBox 60">
                <a:extLst>
                  <a:ext uri="{FF2B5EF4-FFF2-40B4-BE49-F238E27FC236}">
                    <a16:creationId xmlns:a16="http://schemas.microsoft.com/office/drawing/2014/main" id="{64A62DDB-F3A9-57D0-94B2-211E4057C48F}"/>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pic>
        <p:nvPicPr>
          <p:cNvPr id="7" name="Picture 6">
            <a:extLst>
              <a:ext uri="{FF2B5EF4-FFF2-40B4-BE49-F238E27FC236}">
                <a16:creationId xmlns:a16="http://schemas.microsoft.com/office/drawing/2014/main" id="{FEC004E1-E134-5B85-5070-A9DC5789FD5D}"/>
              </a:ext>
            </a:extLst>
          </p:cNvPr>
          <p:cNvPicPr>
            <a:picLocks noGrp="1" noRot="1" noChangeAspect="1" noMove="1" noResize="1" noEditPoints="1" noAdjustHandles="1" noChangeArrowheads="1" noChangeShapeType="1" noCrop="1"/>
          </p:cNvPicPr>
          <p:nvPr/>
        </p:nvPicPr>
        <p:blipFill>
          <a:blip r:embed="rId10">
            <a:extLst>
              <a:ext uri="{28A0092B-C50C-407E-A947-70E740481C1C}">
                <a14:useLocalDpi xmlns:a14="http://schemas.microsoft.com/office/drawing/2010/main" val="0"/>
              </a:ext>
            </a:extLst>
          </a:blip>
          <a:srcRect/>
          <a:stretch/>
        </p:blipFill>
        <p:spPr>
          <a:xfrm>
            <a:off x="5506248" y="0"/>
            <a:ext cx="1145667" cy="1145667"/>
          </a:xfrm>
          <a:prstGeom prst="rect">
            <a:avLst/>
          </a:prstGeom>
        </p:spPr>
      </p:pic>
    </p:spTree>
    <p:extLst>
      <p:ext uri="{BB962C8B-B14F-4D97-AF65-F5344CB8AC3E}">
        <p14:creationId xmlns:p14="http://schemas.microsoft.com/office/powerpoint/2010/main" val="21667420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1B5B97BD-FE51-CFD1-A809-6117099E1BD7}"/>
              </a:ext>
            </a:extLst>
          </p:cNvPr>
          <p:cNvGrpSpPr>
            <a:grpSpLocks noGrp="1" noUngrp="1" noRot="1" noMove="1" noResize="1"/>
          </p:cNvGrpSpPr>
          <p:nvPr/>
        </p:nvGrpSpPr>
        <p:grpSpPr>
          <a:xfrm>
            <a:off x="504000" y="1083600"/>
            <a:ext cx="5847371" cy="738633"/>
            <a:chOff x="504000" y="1022400"/>
            <a:chExt cx="5847371" cy="738633"/>
          </a:xfrm>
        </p:grpSpPr>
        <p:sp>
          <p:nvSpPr>
            <p:cNvPr id="3" name="Google Shape;71;p14">
              <a:extLst>
                <a:ext uri="{FF2B5EF4-FFF2-40B4-BE49-F238E27FC236}">
                  <a16:creationId xmlns:a16="http://schemas.microsoft.com/office/drawing/2014/main" id="{522CC464-1411-4C35-1503-EDD106414BEF}"/>
                </a:ext>
              </a:extLst>
            </p:cNvPr>
            <p:cNvSpPr txBox="1">
              <a:spLocks noGrp="1" noRot="1" noMove="1" noResize="1" noEditPoints="1" noAdjustHandles="1" noChangeArrowheads="1" noChangeShapeType="1"/>
            </p:cNvSpPr>
            <p:nvPr/>
          </p:nvSpPr>
          <p:spPr>
            <a:xfrm>
              <a:off x="1022397" y="1022400"/>
              <a:ext cx="4692116" cy="738633"/>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Have young people in your school created anti-litter posters and signs, or delivered an anti-litter assembly or campaign, in the past twelve months?</a:t>
              </a:r>
            </a:p>
          </p:txBody>
        </p:sp>
        <p:pic>
          <p:nvPicPr>
            <p:cNvPr id="7" name="Google Shape;72;p14">
              <a:extLst>
                <a:ext uri="{FF2B5EF4-FFF2-40B4-BE49-F238E27FC236}">
                  <a16:creationId xmlns:a16="http://schemas.microsoft.com/office/drawing/2014/main" id="{6FB3E247-2D0F-DB3E-1C47-EEF1EA797033}"/>
                </a:ext>
              </a:extLst>
            </p:cNvPr>
            <p:cNvPicPr preferRelativeResize="0">
              <a:picLocks noGrp="1" noRot="1" noMove="1" noResize="1" noEditPoints="1" noAdjustHandles="1" noChangeArrowheads="1" noChangeShapeType="1" noCrop="1"/>
            </p:cNvPicPr>
            <p:nvPr/>
          </p:nvPicPr>
          <p:blipFill>
            <a:blip r:embed="rId3">
              <a:extLst>
                <a:ext uri="{28A0092B-C50C-407E-A947-70E740481C1C}">
                  <a14:useLocalDpi xmlns:a14="http://schemas.microsoft.com/office/drawing/2010/main" val="0"/>
                </a:ext>
              </a:extLst>
            </a:blip>
            <a:srcRect/>
            <a:stretch/>
          </p:blipFill>
          <p:spPr>
            <a:xfrm>
              <a:off x="504000" y="1178389"/>
              <a:ext cx="420558" cy="426654"/>
            </a:xfrm>
            <a:prstGeom prst="rect">
              <a:avLst/>
            </a:prstGeom>
            <a:noFill/>
            <a:ln>
              <a:noFill/>
            </a:ln>
          </p:spPr>
        </p:pic>
        <p:grpSp>
          <p:nvGrpSpPr>
            <p:cNvPr id="8" name="Group 7">
              <a:extLst>
                <a:ext uri="{FF2B5EF4-FFF2-40B4-BE49-F238E27FC236}">
                  <a16:creationId xmlns:a16="http://schemas.microsoft.com/office/drawing/2014/main" id="{2EFCCFA2-6162-57CC-6031-84F572F2C680}"/>
                </a:ext>
              </a:extLst>
            </p:cNvPr>
            <p:cNvGrpSpPr>
              <a:grpSpLocks noGrp="1" noUngrp="1" noRot="1" noMove="1" noResize="1"/>
            </p:cNvGrpSpPr>
            <p:nvPr/>
          </p:nvGrpSpPr>
          <p:grpSpPr>
            <a:xfrm>
              <a:off x="5811371" y="1121716"/>
              <a:ext cx="540000" cy="540000"/>
              <a:chOff x="5813175" y="2693379"/>
              <a:chExt cx="540000" cy="540000"/>
            </a:xfrm>
          </p:grpSpPr>
          <p:sp>
            <p:nvSpPr>
              <p:cNvPr id="12" name="Oval 11">
                <a:extLst>
                  <a:ext uri="{FF2B5EF4-FFF2-40B4-BE49-F238E27FC236}">
                    <a16:creationId xmlns:a16="http://schemas.microsoft.com/office/drawing/2014/main" id="{827315BB-BE31-988A-35A5-8790834222A4}"/>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a:extLst>
                  <a:ext uri="{FF2B5EF4-FFF2-40B4-BE49-F238E27FC236}">
                    <a16:creationId xmlns:a16="http://schemas.microsoft.com/office/drawing/2014/main" id="{B51D3C4E-E8D0-8FB7-EDA0-60FB2508476B}"/>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grpSp>
        <p:nvGrpSpPr>
          <p:cNvPr id="5" name="Group 4">
            <a:extLst>
              <a:ext uri="{FF2B5EF4-FFF2-40B4-BE49-F238E27FC236}">
                <a16:creationId xmlns:a16="http://schemas.microsoft.com/office/drawing/2014/main" id="{4A1F4E2C-10DD-F1B8-3934-FF4B6AC9E936}"/>
              </a:ext>
            </a:extLst>
          </p:cNvPr>
          <p:cNvGrpSpPr>
            <a:grpSpLocks noGrp="1" noUngrp="1" noRot="1" noMove="1" noResize="1"/>
          </p:cNvGrpSpPr>
          <p:nvPr/>
        </p:nvGrpSpPr>
        <p:grpSpPr>
          <a:xfrm>
            <a:off x="504000" y="2223694"/>
            <a:ext cx="5847371" cy="540000"/>
            <a:chOff x="504000" y="2143656"/>
            <a:chExt cx="5847371" cy="540000"/>
          </a:xfrm>
        </p:grpSpPr>
        <p:sp>
          <p:nvSpPr>
            <p:cNvPr id="24" name="Google Shape;71;p14">
              <a:extLst>
                <a:ext uri="{FF2B5EF4-FFF2-40B4-BE49-F238E27FC236}">
                  <a16:creationId xmlns:a16="http://schemas.microsoft.com/office/drawing/2014/main" id="{8B7810C8-F0E3-57BA-1CE2-2347E3DE2AF4}"/>
                </a:ext>
              </a:extLst>
            </p:cNvPr>
            <p:cNvSpPr txBox="1">
              <a:spLocks noGrp="1" noRot="1" noMove="1" noResize="1" noEditPoints="1" noAdjustHandles="1" noChangeArrowheads="1" noChangeShapeType="1"/>
            </p:cNvSpPr>
            <p:nvPr/>
          </p:nvSpPr>
          <p:spPr>
            <a:xfrm>
              <a:off x="1022397" y="2229005"/>
              <a:ext cx="4692116" cy="369302"/>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Does your school have appointed Litter Monitors?</a:t>
              </a:r>
            </a:p>
          </p:txBody>
        </p:sp>
        <p:pic>
          <p:nvPicPr>
            <p:cNvPr id="26" name="Google Shape;72;p14">
              <a:extLst>
                <a:ext uri="{FF2B5EF4-FFF2-40B4-BE49-F238E27FC236}">
                  <a16:creationId xmlns:a16="http://schemas.microsoft.com/office/drawing/2014/main" id="{E0A3467B-1772-A130-13BF-DA84A1B69858}"/>
                </a:ext>
              </a:extLst>
            </p:cNvPr>
            <p:cNvPicPr preferRelativeResize="0">
              <a:picLocks noGrp="1" noRot="1" noMove="1" noResize="1" noEditPoints="1" noAdjustHandles="1" noChangeArrowheads="1" noChangeShapeType="1" noCrop="1"/>
            </p:cNvPicPr>
            <p:nvPr/>
          </p:nvPicPr>
          <p:blipFill>
            <a:blip r:embed="rId4">
              <a:extLst>
                <a:ext uri="{28A0092B-C50C-407E-A947-70E740481C1C}">
                  <a14:useLocalDpi xmlns:a14="http://schemas.microsoft.com/office/drawing/2010/main" val="0"/>
                </a:ext>
              </a:extLst>
            </a:blip>
            <a:srcRect/>
            <a:stretch/>
          </p:blipFill>
          <p:spPr>
            <a:xfrm>
              <a:off x="504000" y="2200330"/>
              <a:ext cx="420558" cy="426653"/>
            </a:xfrm>
            <a:prstGeom prst="rect">
              <a:avLst/>
            </a:prstGeom>
            <a:noFill/>
            <a:ln>
              <a:noFill/>
            </a:ln>
          </p:spPr>
        </p:pic>
        <p:grpSp>
          <p:nvGrpSpPr>
            <p:cNvPr id="32" name="Group 31">
              <a:extLst>
                <a:ext uri="{FF2B5EF4-FFF2-40B4-BE49-F238E27FC236}">
                  <a16:creationId xmlns:a16="http://schemas.microsoft.com/office/drawing/2014/main" id="{1F3E43BD-D96A-36D5-9E94-6DB48D10EF52}"/>
                </a:ext>
              </a:extLst>
            </p:cNvPr>
            <p:cNvGrpSpPr>
              <a:grpSpLocks noGrp="1" noUngrp="1" noRot="1" noMove="1" noResize="1"/>
            </p:cNvGrpSpPr>
            <p:nvPr/>
          </p:nvGrpSpPr>
          <p:grpSpPr>
            <a:xfrm>
              <a:off x="5811371" y="2143656"/>
              <a:ext cx="540000" cy="540000"/>
              <a:chOff x="5813175" y="2693379"/>
              <a:chExt cx="540000" cy="540000"/>
            </a:xfrm>
          </p:grpSpPr>
          <p:sp>
            <p:nvSpPr>
              <p:cNvPr id="33" name="Oval 32">
                <a:extLst>
                  <a:ext uri="{FF2B5EF4-FFF2-40B4-BE49-F238E27FC236}">
                    <a16:creationId xmlns:a16="http://schemas.microsoft.com/office/drawing/2014/main" id="{692072F6-1B2F-7463-FB2D-B947EC527378}"/>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TextBox 33">
                <a:extLst>
                  <a:ext uri="{FF2B5EF4-FFF2-40B4-BE49-F238E27FC236}">
                    <a16:creationId xmlns:a16="http://schemas.microsoft.com/office/drawing/2014/main" id="{E4DD17B9-4ED3-DFDE-DF60-11206F68D5F7}"/>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grpSp>
        <p:nvGrpSpPr>
          <p:cNvPr id="6" name="Group 5">
            <a:extLst>
              <a:ext uri="{FF2B5EF4-FFF2-40B4-BE49-F238E27FC236}">
                <a16:creationId xmlns:a16="http://schemas.microsoft.com/office/drawing/2014/main" id="{71005CC6-8B35-C54B-F42F-15F82E9F4813}"/>
              </a:ext>
            </a:extLst>
          </p:cNvPr>
          <p:cNvGrpSpPr>
            <a:grpSpLocks noGrp="1" noUngrp="1" noRot="1" noMove="1" noResize="1"/>
          </p:cNvGrpSpPr>
          <p:nvPr/>
        </p:nvGrpSpPr>
        <p:grpSpPr>
          <a:xfrm>
            <a:off x="504000" y="3165155"/>
            <a:ext cx="5847371" cy="553968"/>
            <a:chOff x="504000" y="3208270"/>
            <a:chExt cx="5847371" cy="553968"/>
          </a:xfrm>
        </p:grpSpPr>
        <p:sp>
          <p:nvSpPr>
            <p:cNvPr id="37" name="Google Shape;71;p14">
              <a:extLst>
                <a:ext uri="{FF2B5EF4-FFF2-40B4-BE49-F238E27FC236}">
                  <a16:creationId xmlns:a16="http://schemas.microsoft.com/office/drawing/2014/main" id="{3B98C698-EADF-9F02-5794-6AB0F6F04BA3}"/>
                </a:ext>
              </a:extLst>
            </p:cNvPr>
            <p:cNvSpPr txBox="1">
              <a:spLocks noGrp="1" noRot="1" noMove="1" noResize="1" noEditPoints="1" noAdjustHandles="1" noChangeArrowheads="1" noChangeShapeType="1"/>
            </p:cNvSpPr>
            <p:nvPr/>
          </p:nvSpPr>
          <p:spPr>
            <a:xfrm>
              <a:off x="1022397" y="3208270"/>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Did your school participate in Keep Britain Tidy's Great Big School Clean during the last academic year?</a:t>
              </a:r>
            </a:p>
          </p:txBody>
        </p:sp>
        <p:pic>
          <p:nvPicPr>
            <p:cNvPr id="38" name="Google Shape;72;p14">
              <a:extLst>
                <a:ext uri="{FF2B5EF4-FFF2-40B4-BE49-F238E27FC236}">
                  <a16:creationId xmlns:a16="http://schemas.microsoft.com/office/drawing/2014/main" id="{233F3877-E502-A69A-D7B1-D96D7167BC7C}"/>
                </a:ext>
              </a:extLst>
            </p:cNvPr>
            <p:cNvPicPr preferRelativeResize="0">
              <a:picLocks noGrp="1" noRot="1" noMove="1" noResize="1" noEditPoints="1" noAdjustHandles="1" noChangeArrowheads="1" noChangeShapeType="1" noCrop="1"/>
            </p:cNvPicPr>
            <p:nvPr/>
          </p:nvPicPr>
          <p:blipFill>
            <a:blip r:embed="rId5">
              <a:extLst>
                <a:ext uri="{28A0092B-C50C-407E-A947-70E740481C1C}">
                  <a14:useLocalDpi xmlns:a14="http://schemas.microsoft.com/office/drawing/2010/main" val="0"/>
                </a:ext>
              </a:extLst>
            </a:blip>
            <a:srcRect/>
            <a:stretch/>
          </p:blipFill>
          <p:spPr>
            <a:xfrm>
              <a:off x="504000" y="3271928"/>
              <a:ext cx="420557" cy="426653"/>
            </a:xfrm>
            <a:prstGeom prst="rect">
              <a:avLst/>
            </a:prstGeom>
            <a:noFill/>
            <a:ln>
              <a:noFill/>
            </a:ln>
          </p:spPr>
        </p:pic>
        <p:grpSp>
          <p:nvGrpSpPr>
            <p:cNvPr id="44" name="Group 43">
              <a:extLst>
                <a:ext uri="{FF2B5EF4-FFF2-40B4-BE49-F238E27FC236}">
                  <a16:creationId xmlns:a16="http://schemas.microsoft.com/office/drawing/2014/main" id="{E92635E6-FF34-8184-89B4-AFDEFDF70A08}"/>
                </a:ext>
              </a:extLst>
            </p:cNvPr>
            <p:cNvGrpSpPr>
              <a:grpSpLocks noGrp="1" noUngrp="1" noRot="1" noMove="1" noResize="1"/>
            </p:cNvGrpSpPr>
            <p:nvPr/>
          </p:nvGrpSpPr>
          <p:grpSpPr>
            <a:xfrm>
              <a:off x="5811371" y="3215254"/>
              <a:ext cx="540000" cy="540000"/>
              <a:chOff x="5813175" y="2693379"/>
              <a:chExt cx="540000" cy="540000"/>
            </a:xfrm>
          </p:grpSpPr>
          <p:sp>
            <p:nvSpPr>
              <p:cNvPr id="50" name="Oval 49">
                <a:extLst>
                  <a:ext uri="{FF2B5EF4-FFF2-40B4-BE49-F238E27FC236}">
                    <a16:creationId xmlns:a16="http://schemas.microsoft.com/office/drawing/2014/main" id="{83CE2392-CB07-4ACA-F1F3-33C2830AB1DB}"/>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TextBox 65">
                <a:extLst>
                  <a:ext uri="{FF2B5EF4-FFF2-40B4-BE49-F238E27FC236}">
                    <a16:creationId xmlns:a16="http://schemas.microsoft.com/office/drawing/2014/main" id="{8A4D2171-6EE1-6589-3F03-57E76049EF7E}"/>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N</a:t>
                </a:r>
              </a:p>
            </p:txBody>
          </p:sp>
        </p:grpSp>
      </p:grpSp>
      <p:grpSp>
        <p:nvGrpSpPr>
          <p:cNvPr id="84" name="Group 83">
            <a:extLst>
              <a:ext uri="{FF2B5EF4-FFF2-40B4-BE49-F238E27FC236}">
                <a16:creationId xmlns:a16="http://schemas.microsoft.com/office/drawing/2014/main" id="{E9E558A6-BA8A-F31E-99EB-05331592DA01}"/>
              </a:ext>
            </a:extLst>
          </p:cNvPr>
          <p:cNvGrpSpPr>
            <a:grpSpLocks noGrp="1" noUngrp="1" noRot="1" noMove="1" noResize="1"/>
          </p:cNvGrpSpPr>
          <p:nvPr/>
        </p:nvGrpSpPr>
        <p:grpSpPr>
          <a:xfrm>
            <a:off x="3671455" y="4120584"/>
            <a:ext cx="2679916" cy="720000"/>
            <a:chOff x="3671455" y="4118293"/>
            <a:chExt cx="2679916" cy="720000"/>
          </a:xfrm>
        </p:grpSpPr>
        <p:sp>
          <p:nvSpPr>
            <p:cNvPr id="69" name="Google Shape;71;p14">
              <a:extLst>
                <a:ext uri="{FF2B5EF4-FFF2-40B4-BE49-F238E27FC236}">
                  <a16:creationId xmlns:a16="http://schemas.microsoft.com/office/drawing/2014/main" id="{82BDFACC-355B-345B-B41D-45B85EA5C609}"/>
                </a:ext>
              </a:extLst>
            </p:cNvPr>
            <p:cNvSpPr txBox="1">
              <a:spLocks noGrp="1" noRot="1" noMove="1" noResize="1" noEditPoints="1" noAdjustHandles="1" noChangeArrowheads="1" noChangeShapeType="1"/>
            </p:cNvSpPr>
            <p:nvPr/>
          </p:nvSpPr>
          <p:spPr>
            <a:xfrm>
              <a:off x="3671455" y="4185921"/>
              <a:ext cx="1851141" cy="584745"/>
            </a:xfrm>
            <a:prstGeom prst="rect">
              <a:avLst/>
            </a:prstGeom>
            <a:noFill/>
            <a:ln>
              <a:noFill/>
            </a:ln>
          </p:spPr>
          <p:txBody>
            <a:bodyPr spcFirstLastPara="1" wrap="square" lIns="91425" tIns="91425" rIns="91425" bIns="91425" anchor="ctr" anchorCtr="0">
              <a:spAutoFit/>
            </a:bodyPr>
            <a:lstStyle/>
            <a:p>
              <a:pPr lvl="0"/>
              <a:r>
                <a:rPr lang="en-GB" sz="2600">
                  <a:solidFill>
                    <a:schemeClr val="dk1"/>
                  </a:solidFill>
                  <a:latin typeface="Avenir Next LT Pro Demi" panose="020B0704020202020204" pitchFamily="34" charset="0"/>
                </a:rPr>
                <a:t>Total Score</a:t>
              </a:r>
            </a:p>
          </p:txBody>
        </p:sp>
        <p:grpSp>
          <p:nvGrpSpPr>
            <p:cNvPr id="71" name="Group 70">
              <a:extLst>
                <a:ext uri="{FF2B5EF4-FFF2-40B4-BE49-F238E27FC236}">
                  <a16:creationId xmlns:a16="http://schemas.microsoft.com/office/drawing/2014/main" id="{5EA8D550-77FF-4CEE-2F27-DCD19FA462A4}"/>
                </a:ext>
              </a:extLst>
            </p:cNvPr>
            <p:cNvGrpSpPr>
              <a:grpSpLocks noGrp="1" noUngrp="1" noRot="1" noMove="1" noResize="1"/>
            </p:cNvGrpSpPr>
            <p:nvPr/>
          </p:nvGrpSpPr>
          <p:grpSpPr>
            <a:xfrm>
              <a:off x="5631371" y="4118293"/>
              <a:ext cx="720000" cy="720000"/>
              <a:chOff x="5541371" y="4413000"/>
              <a:chExt cx="1080000" cy="1080000"/>
            </a:xfrm>
          </p:grpSpPr>
          <p:sp>
            <p:nvSpPr>
              <p:cNvPr id="68" name="Oval 67">
                <a:extLst>
                  <a:ext uri="{FF2B5EF4-FFF2-40B4-BE49-F238E27FC236}">
                    <a16:creationId xmlns:a16="http://schemas.microsoft.com/office/drawing/2014/main" id="{10DBAD57-79F7-8ECB-547B-6A49D5B121B1}"/>
                  </a:ext>
                </a:extLst>
              </p:cNvPr>
              <p:cNvSpPr>
                <a:spLocks noGrp="1" noRot="1" noMove="1" noResize="1" noEditPoints="1" noAdjustHandles="1" noChangeArrowheads="1" noChangeShapeType="1"/>
              </p:cNvSpPr>
              <p:nvPr/>
            </p:nvSpPr>
            <p:spPr>
              <a:xfrm>
                <a:off x="5541371" y="4413000"/>
                <a:ext cx="1080000" cy="1080000"/>
              </a:xfrm>
              <a:prstGeom prst="ellipse">
                <a:avLst/>
              </a:prstGeom>
              <a:noFill/>
              <a:ln w="38100">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Google Shape;71;p14">
                <a:extLst>
                  <a:ext uri="{FF2B5EF4-FFF2-40B4-BE49-F238E27FC236}">
                    <a16:creationId xmlns:a16="http://schemas.microsoft.com/office/drawing/2014/main" id="{AE0D32CD-3410-D532-5070-8DA958C8A811}"/>
                  </a:ext>
                </a:extLst>
              </p:cNvPr>
              <p:cNvSpPr txBox="1">
                <a:spLocks noGrp="1" noRot="1" noMove="1" noResize="1" noEditPoints="1" noAdjustHandles="1" noChangeArrowheads="1" noChangeShapeType="1"/>
              </p:cNvSpPr>
              <p:nvPr/>
            </p:nvSpPr>
            <p:spPr>
              <a:xfrm>
                <a:off x="5721371" y="4606775"/>
                <a:ext cx="720000" cy="692453"/>
              </a:xfrm>
              <a:prstGeom prst="rect">
                <a:avLst/>
              </a:prstGeom>
              <a:noFill/>
              <a:ln>
                <a:noFill/>
              </a:ln>
            </p:spPr>
            <p:txBody>
              <a:bodyPr spcFirstLastPara="1" wrap="square" lIns="91425" tIns="91425" rIns="91425" bIns="91425" anchor="ctr" anchorCtr="0">
                <a:spAutoFit/>
              </a:bodyPr>
              <a:lstStyle/>
              <a:p>
                <a:pPr lvl="0" algn="ctr"/>
                <a:r>
                  <a:rPr lang="en-GB" dirty="0">
                    <a:solidFill>
                      <a:schemeClr val="dk1"/>
                    </a:solidFill>
                    <a:latin typeface="Avenir Next LT Pro Demi" panose="020B0704020202020204" pitchFamily="34" charset="0"/>
                  </a:rPr>
                  <a:t>7</a:t>
                </a:r>
              </a:p>
            </p:txBody>
          </p:sp>
        </p:grpSp>
      </p:grpSp>
      <p:grpSp>
        <p:nvGrpSpPr>
          <p:cNvPr id="9" name="Group 8">
            <a:extLst>
              <a:ext uri="{FF2B5EF4-FFF2-40B4-BE49-F238E27FC236}">
                <a16:creationId xmlns:a16="http://schemas.microsoft.com/office/drawing/2014/main" id="{F3AD0E6E-F31F-C7B6-47D3-211F4C1BF46A}"/>
              </a:ext>
            </a:extLst>
          </p:cNvPr>
          <p:cNvGrpSpPr>
            <a:grpSpLocks noGrp="1" noUngrp="1" noRot="1" noMove="1" noResize="1"/>
          </p:cNvGrpSpPr>
          <p:nvPr/>
        </p:nvGrpSpPr>
        <p:grpSpPr>
          <a:xfrm>
            <a:off x="504000" y="7792784"/>
            <a:ext cx="5885215" cy="1034099"/>
            <a:chOff x="504000" y="7792784"/>
            <a:chExt cx="5885215" cy="1034099"/>
          </a:xfrm>
        </p:grpSpPr>
        <p:sp>
          <p:nvSpPr>
            <p:cNvPr id="75" name="Google Shape;105;p15">
              <a:extLst>
                <a:ext uri="{FF2B5EF4-FFF2-40B4-BE49-F238E27FC236}">
                  <a16:creationId xmlns:a16="http://schemas.microsoft.com/office/drawing/2014/main" id="{E4C15378-8813-AFBF-D61F-E4B84AD19153}"/>
                </a:ext>
              </a:extLst>
            </p:cNvPr>
            <p:cNvSpPr>
              <a:spLocks noGrp="1" noRot="1" noMove="1" noResize="1" noEditPoints="1" noAdjustHandles="1" noChangeArrowheads="1" noChangeShapeType="1"/>
            </p:cNvSpPr>
            <p:nvPr/>
          </p:nvSpPr>
          <p:spPr>
            <a:xfrm>
              <a:off x="504000" y="7964383"/>
              <a:ext cx="690900" cy="690900"/>
            </a:xfrm>
            <a:prstGeom prst="ellipse">
              <a:avLst/>
            </a:prstGeom>
            <a:noFill/>
            <a:ln w="19050">
              <a:solidFill>
                <a:srgbClr val="EA5A0B"/>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76" name="Google Shape;106;p15">
              <a:extLst>
                <a:ext uri="{FF2B5EF4-FFF2-40B4-BE49-F238E27FC236}">
                  <a16:creationId xmlns:a16="http://schemas.microsoft.com/office/drawing/2014/main" id="{1A291BDE-F82B-6C24-BFA6-3B2A82F51129}"/>
                </a:ext>
              </a:extLst>
            </p:cNvPr>
            <p:cNvPicPr preferRelativeResize="0">
              <a:picLocks noGrp="1" noRot="1" noMove="1" noResize="1" noEditPoints="1" noAdjustHandles="1" noChangeArrowheads="1" noChangeShapeType="1" noCrop="1"/>
            </p:cNvPicPr>
            <p:nvPr/>
          </p:nvPicPr>
          <p:blipFill>
            <a:blip r:embed="rId6">
              <a:extLst>
                <a:ext uri="{28A0092B-C50C-407E-A947-70E740481C1C}">
                  <a14:useLocalDpi xmlns:a14="http://schemas.microsoft.com/office/drawing/2010/main" val="0"/>
                </a:ext>
              </a:extLst>
            </a:blip>
            <a:srcRect/>
            <a:stretch/>
          </p:blipFill>
          <p:spPr>
            <a:xfrm>
              <a:off x="631660" y="8092040"/>
              <a:ext cx="435446" cy="435446"/>
            </a:xfrm>
            <a:prstGeom prst="rect">
              <a:avLst/>
            </a:prstGeom>
            <a:noFill/>
            <a:ln>
              <a:noFill/>
            </a:ln>
          </p:spPr>
        </p:pic>
        <p:sp>
          <p:nvSpPr>
            <p:cNvPr id="77" name="Google Shape;147;p17">
              <a:extLst>
                <a:ext uri="{FF2B5EF4-FFF2-40B4-BE49-F238E27FC236}">
                  <a16:creationId xmlns:a16="http://schemas.microsoft.com/office/drawing/2014/main" id="{9B357C75-EBE4-3748-8C0C-9960A9F46F17}"/>
                </a:ext>
              </a:extLst>
            </p:cNvPr>
            <p:cNvSpPr txBox="1">
              <a:spLocks noGrp="1" noRot="1" noMove="1" noResize="1" noEditPoints="1" noAdjustHandles="1" noChangeArrowheads="1" noChangeShapeType="1"/>
            </p:cNvSpPr>
            <p:nvPr/>
          </p:nvSpPr>
          <p:spPr>
            <a:xfrm>
              <a:off x="1342402" y="7792784"/>
              <a:ext cx="5046813" cy="1034099"/>
            </a:xfrm>
            <a:prstGeom prst="rect">
              <a:avLst/>
            </a:prstGeom>
            <a:noFill/>
            <a:ln>
              <a:noFill/>
            </a:ln>
          </p:spPr>
          <p:txBody>
            <a:bodyPr spcFirstLastPara="1" wrap="square" lIns="91425" tIns="91425" rIns="91425" bIns="91425" anchor="t" anchorCtr="0">
              <a:spAutoFit/>
            </a:bodyPr>
            <a:lstStyle/>
            <a:p>
              <a:pPr lvl="0">
                <a:lnSpc>
                  <a:spcPct val="115000"/>
                </a:lnSpc>
              </a:pPr>
              <a:r>
                <a:rPr lang="en-GB" sz="1200" dirty="0">
                  <a:solidFill>
                    <a:schemeClr val="dk1"/>
                  </a:solidFill>
                  <a:latin typeface="Avenir Next LT Pro" panose="020B0504020202020204" pitchFamily="34" charset="0"/>
                </a:rPr>
                <a:t>Did you know the UK are the current world champions in Spogomi? Spogomi is a sport from Japan where teams compete to pick up litter in public places. It was created to make cleaning up fun and now it’s a global competition!</a:t>
              </a:r>
              <a:endParaRPr sz="1200" b="1" dirty="0">
                <a:solidFill>
                  <a:schemeClr val="dk1"/>
                </a:solidFill>
                <a:latin typeface="Avenir Next LT Pro" panose="020B0504020202020204" pitchFamily="34" charset="0"/>
              </a:endParaRPr>
            </a:p>
          </p:txBody>
        </p:sp>
      </p:grpSp>
      <p:grpSp>
        <p:nvGrpSpPr>
          <p:cNvPr id="82" name="Group 81">
            <a:extLst>
              <a:ext uri="{FF2B5EF4-FFF2-40B4-BE49-F238E27FC236}">
                <a16:creationId xmlns:a16="http://schemas.microsoft.com/office/drawing/2014/main" id="{D267EA4C-7328-30A9-9903-4C8D8E759228}"/>
              </a:ext>
            </a:extLst>
          </p:cNvPr>
          <p:cNvGrpSpPr>
            <a:grpSpLocks noGrp="1" noUngrp="1" noRot="1" noMove="1" noResize="1"/>
          </p:cNvGrpSpPr>
          <p:nvPr/>
        </p:nvGrpSpPr>
        <p:grpSpPr>
          <a:xfrm>
            <a:off x="525212" y="5242045"/>
            <a:ext cx="5686485" cy="2149277"/>
            <a:chOff x="525212" y="5461754"/>
            <a:chExt cx="5686485" cy="2149277"/>
          </a:xfrm>
        </p:grpSpPr>
        <p:sp>
          <p:nvSpPr>
            <p:cNvPr id="80" name="TextBox 79">
              <a:extLst>
                <a:ext uri="{FF2B5EF4-FFF2-40B4-BE49-F238E27FC236}">
                  <a16:creationId xmlns:a16="http://schemas.microsoft.com/office/drawing/2014/main" id="{D83BC435-E3DA-03AA-6EC0-41FFEE749802}"/>
                </a:ext>
              </a:extLst>
            </p:cNvPr>
            <p:cNvSpPr txBox="1">
              <a:spLocks noGrp="1" noRot="1" noMove="1" noResize="1" noEditPoints="1" noAdjustHandles="1" noChangeArrowheads="1" noChangeShapeType="1"/>
            </p:cNvSpPr>
            <p:nvPr/>
          </p:nvSpPr>
          <p:spPr>
            <a:xfrm>
              <a:off x="612512" y="5631031"/>
              <a:ext cx="5599185" cy="1980000"/>
            </a:xfrm>
            <a:prstGeom prst="rect">
              <a:avLst/>
            </a:prstGeom>
            <a:noFill/>
            <a:ln w="31750">
              <a:solidFill>
                <a:srgbClr val="EA5A0B"/>
              </a:solidFill>
              <a:prstDash val="dash"/>
            </a:ln>
          </p:spPr>
          <p:txBody>
            <a:bodyPr wrap="square" lIns="144000" tIns="216000" rtlCol="0">
              <a:noAutofit/>
            </a:bodyPr>
            <a:lstStyle/>
            <a:p>
              <a:endParaRPr lang="en-GB" sz="1200" dirty="0">
                <a:latin typeface="Avenir Next LT Pro" panose="020B0504020202020204" pitchFamily="34" charset="0"/>
              </a:endParaRPr>
            </a:p>
          </p:txBody>
        </p:sp>
        <p:sp>
          <p:nvSpPr>
            <p:cNvPr id="81" name="TextBox 80">
              <a:extLst>
                <a:ext uri="{FF2B5EF4-FFF2-40B4-BE49-F238E27FC236}">
                  <a16:creationId xmlns:a16="http://schemas.microsoft.com/office/drawing/2014/main" id="{D34734F2-A3DA-D79C-EE42-19A47DD3AF21}"/>
                </a:ext>
              </a:extLst>
            </p:cNvPr>
            <p:cNvSpPr txBox="1">
              <a:spLocks noGrp="1" noRot="1" noMove="1" noResize="1" noEditPoints="1" noAdjustHandles="1" noChangeArrowheads="1" noChangeShapeType="1"/>
            </p:cNvSpPr>
            <p:nvPr/>
          </p:nvSpPr>
          <p:spPr>
            <a:xfrm>
              <a:off x="525212" y="5461754"/>
              <a:ext cx="756657" cy="338554"/>
            </a:xfrm>
            <a:prstGeom prst="rect">
              <a:avLst/>
            </a:prstGeom>
            <a:solidFill>
              <a:schemeClr val="bg1"/>
            </a:solidFill>
          </p:spPr>
          <p:txBody>
            <a:bodyPr wrap="square" rtlCol="0">
              <a:noAutofit/>
            </a:bodyPr>
            <a:lstStyle/>
            <a:p>
              <a:r>
                <a:rPr lang="en-GB" sz="1600">
                  <a:latin typeface="Avenir Next LT Pro Demi" panose="020B0704020202020204" pitchFamily="34" charset="0"/>
                </a:rPr>
                <a:t>Notes</a:t>
              </a:r>
            </a:p>
          </p:txBody>
        </p:sp>
      </p:grpSp>
    </p:spTree>
    <p:extLst>
      <p:ext uri="{BB962C8B-B14F-4D97-AF65-F5344CB8AC3E}">
        <p14:creationId xmlns:p14="http://schemas.microsoft.com/office/powerpoint/2010/main" val="5684045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12" name="Group 11">
            <a:extLst>
              <a:ext uri="{FF2B5EF4-FFF2-40B4-BE49-F238E27FC236}">
                <a16:creationId xmlns:a16="http://schemas.microsoft.com/office/drawing/2014/main" id="{48394281-E378-2A43-4C15-47C27348926D}"/>
              </a:ext>
            </a:extLst>
          </p:cNvPr>
          <p:cNvGrpSpPr>
            <a:grpSpLocks noGrp="1" noUngrp="1" noRot="1" noMove="1" noResize="1"/>
          </p:cNvGrpSpPr>
          <p:nvPr/>
        </p:nvGrpSpPr>
        <p:grpSpPr>
          <a:xfrm>
            <a:off x="504000" y="856800"/>
            <a:ext cx="6286200" cy="1191842"/>
            <a:chOff x="504000" y="856800"/>
            <a:chExt cx="6286200" cy="1191842"/>
          </a:xfrm>
        </p:grpSpPr>
        <p:sp>
          <p:nvSpPr>
            <p:cNvPr id="4" name="Google Shape;70;p14">
              <a:extLst>
                <a:ext uri="{FF2B5EF4-FFF2-40B4-BE49-F238E27FC236}">
                  <a16:creationId xmlns:a16="http://schemas.microsoft.com/office/drawing/2014/main" id="{5C377974-2885-9846-7E0A-8AD4B5246D76}"/>
                </a:ext>
              </a:extLst>
            </p:cNvPr>
            <p:cNvSpPr txBox="1">
              <a:spLocks noGrp="1" noRot="1" noMove="1" noResize="1" noEditPoints="1" noAdjustHandles="1" noChangeArrowheads="1" noChangeShapeType="1"/>
            </p:cNvSpPr>
            <p:nvPr/>
          </p:nvSpPr>
          <p:spPr>
            <a:xfrm>
              <a:off x="504000" y="856800"/>
              <a:ext cx="6286200" cy="9234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4800" dirty="0">
                  <a:latin typeface="Avenir Next LT Pro Demi" panose="020F0502020204030204" pitchFamily="34" charset="0"/>
                </a:rPr>
                <a:t>Marine</a:t>
              </a:r>
              <a:endParaRPr sz="4800" dirty="0">
                <a:latin typeface="Avenir Next LT Pro Demi" panose="020F0502020204030204" pitchFamily="34" charset="0"/>
              </a:endParaRPr>
            </a:p>
          </p:txBody>
        </p:sp>
        <p:grpSp>
          <p:nvGrpSpPr>
            <p:cNvPr id="9" name="Group 8">
              <a:extLst>
                <a:ext uri="{FF2B5EF4-FFF2-40B4-BE49-F238E27FC236}">
                  <a16:creationId xmlns:a16="http://schemas.microsoft.com/office/drawing/2014/main" id="{3B8043E7-D70F-D8CE-48E9-00E2859D16B7}"/>
                </a:ext>
              </a:extLst>
            </p:cNvPr>
            <p:cNvGrpSpPr>
              <a:grpSpLocks noGrp="1" noUngrp="1" noRot="1" noMove="1" noResize="1"/>
            </p:cNvGrpSpPr>
            <p:nvPr/>
          </p:nvGrpSpPr>
          <p:grpSpPr>
            <a:xfrm>
              <a:off x="636900" y="1679310"/>
              <a:ext cx="5867239" cy="369332"/>
              <a:chOff x="636900" y="2151492"/>
              <a:chExt cx="5867239" cy="369332"/>
            </a:xfrm>
          </p:grpSpPr>
          <p:sp>
            <p:nvSpPr>
              <p:cNvPr id="5" name="TextBox 4">
                <a:extLst>
                  <a:ext uri="{FF2B5EF4-FFF2-40B4-BE49-F238E27FC236}">
                    <a16:creationId xmlns:a16="http://schemas.microsoft.com/office/drawing/2014/main" id="{6C8BBF6A-A254-B29A-EE83-8944588F4FA8}"/>
                  </a:ext>
                </a:extLst>
              </p:cNvPr>
              <p:cNvSpPr txBox="1">
                <a:spLocks noGrp="1" noRot="1" noMove="1" noResize="1" noEditPoints="1" noAdjustHandles="1" noChangeArrowheads="1" noChangeShapeType="1"/>
              </p:cNvSpPr>
              <p:nvPr/>
            </p:nvSpPr>
            <p:spPr>
              <a:xfrm>
                <a:off x="5654026" y="2151492"/>
                <a:ext cx="850113" cy="369332"/>
              </a:xfrm>
              <a:prstGeom prst="rect">
                <a:avLst/>
              </a:prstGeom>
              <a:noFill/>
            </p:spPr>
            <p:txBody>
              <a:bodyPr wrap="square" rtlCol="0">
                <a:spAutoFit/>
              </a:bodyPr>
              <a:lstStyle/>
              <a:p>
                <a:pPr algn="ctr"/>
                <a:r>
                  <a:rPr lang="en-GB">
                    <a:latin typeface="Avenir Next LT Pro" panose="020B0504020202020204" pitchFamily="34" charset="0"/>
                  </a:rPr>
                  <a:t>Y/N</a:t>
                </a:r>
              </a:p>
            </p:txBody>
          </p:sp>
          <p:cxnSp>
            <p:nvCxnSpPr>
              <p:cNvPr id="6" name="Straight Connector 5">
                <a:extLst>
                  <a:ext uri="{FF2B5EF4-FFF2-40B4-BE49-F238E27FC236}">
                    <a16:creationId xmlns:a16="http://schemas.microsoft.com/office/drawing/2014/main" id="{4B16AF49-10CC-09E4-4F40-C6E081629191}"/>
                  </a:ext>
                </a:extLst>
              </p:cNvPr>
              <p:cNvCxnSpPr>
                <a:cxnSpLocks noGrp="1" noRot="1" noMove="1" noResize="1" noEditPoints="1" noAdjustHandles="1" noChangeArrowheads="1" noChangeShapeType="1"/>
              </p:cNvCxnSpPr>
              <p:nvPr/>
            </p:nvCxnSpPr>
            <p:spPr>
              <a:xfrm>
                <a:off x="636900" y="2336158"/>
                <a:ext cx="5105978" cy="0"/>
              </a:xfrm>
              <a:prstGeom prst="line">
                <a:avLst/>
              </a:prstGeom>
              <a:ln w="25400">
                <a:solidFill>
                  <a:srgbClr val="EA5A0B"/>
                </a:solidFill>
                <a:prstDash val="solid"/>
              </a:ln>
            </p:spPr>
            <p:style>
              <a:lnRef idx="2">
                <a:schemeClr val="accent1"/>
              </a:lnRef>
              <a:fillRef idx="0">
                <a:schemeClr val="accent1"/>
              </a:fillRef>
              <a:effectRef idx="1">
                <a:schemeClr val="accent1"/>
              </a:effectRef>
              <a:fontRef idx="minor">
                <a:schemeClr val="tx1"/>
              </a:fontRef>
            </p:style>
          </p:cxnSp>
        </p:grpSp>
      </p:grpSp>
      <p:grpSp>
        <p:nvGrpSpPr>
          <p:cNvPr id="14" name="Group 13">
            <a:extLst>
              <a:ext uri="{FF2B5EF4-FFF2-40B4-BE49-F238E27FC236}">
                <a16:creationId xmlns:a16="http://schemas.microsoft.com/office/drawing/2014/main" id="{BBCB3C0C-0EDA-39D3-E556-AF7DA1423E73}"/>
              </a:ext>
            </a:extLst>
          </p:cNvPr>
          <p:cNvGrpSpPr>
            <a:grpSpLocks noGrp="1" noUngrp="1" noRot="1" noMove="1" noResize="1"/>
          </p:cNvGrpSpPr>
          <p:nvPr/>
        </p:nvGrpSpPr>
        <p:grpSpPr>
          <a:xfrm>
            <a:off x="504824" y="2388192"/>
            <a:ext cx="5848351" cy="540000"/>
            <a:chOff x="504824" y="2599092"/>
            <a:chExt cx="5848351" cy="540000"/>
          </a:xfrm>
        </p:grpSpPr>
        <p:sp>
          <p:nvSpPr>
            <p:cNvPr id="10" name="Google Shape;71;p14">
              <a:extLst>
                <a:ext uri="{FF2B5EF4-FFF2-40B4-BE49-F238E27FC236}">
                  <a16:creationId xmlns:a16="http://schemas.microsoft.com/office/drawing/2014/main" id="{5472BD31-91B6-CAD3-4A79-AC5CF27E9E9E}"/>
                </a:ext>
              </a:extLst>
            </p:cNvPr>
            <p:cNvSpPr txBox="1">
              <a:spLocks noGrp="1" noRot="1" noMove="1" noResize="1" noEditPoints="1" noAdjustHandles="1" noChangeArrowheads="1" noChangeShapeType="1"/>
            </p:cNvSpPr>
            <p:nvPr/>
          </p:nvSpPr>
          <p:spPr>
            <a:xfrm>
              <a:off x="1024201" y="2684441"/>
              <a:ext cx="4692116" cy="369302"/>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Has your school placed a ban on balloon releases and glitter?</a:t>
              </a:r>
            </a:p>
          </p:txBody>
        </p:sp>
        <p:pic>
          <p:nvPicPr>
            <p:cNvPr id="11" name="Google Shape;72;p14">
              <a:extLst>
                <a:ext uri="{FF2B5EF4-FFF2-40B4-BE49-F238E27FC236}">
                  <a16:creationId xmlns:a16="http://schemas.microsoft.com/office/drawing/2014/main" id="{BEA799A0-7639-AA23-2051-B469A1247546}"/>
                </a:ext>
              </a:extLst>
            </p:cNvPr>
            <p:cNvPicPr preferRelativeResize="0">
              <a:picLocks noGrp="1" noRot="1" noMove="1" noResize="1" noEditPoints="1" noAdjustHandles="1" noChangeArrowheads="1" noChangeShapeType="1" noCrop="1"/>
            </p:cNvPicPr>
            <p:nvPr/>
          </p:nvPicPr>
          <p:blipFill>
            <a:blip r:embed="rId3">
              <a:alphaModFix/>
            </a:blip>
            <a:stretch>
              <a:fillRect/>
            </a:stretch>
          </p:blipFill>
          <p:spPr>
            <a:xfrm>
              <a:off x="504824" y="2655765"/>
              <a:ext cx="422519" cy="426654"/>
            </a:xfrm>
            <a:prstGeom prst="rect">
              <a:avLst/>
            </a:prstGeom>
            <a:noFill/>
            <a:ln>
              <a:noFill/>
            </a:ln>
          </p:spPr>
        </p:pic>
        <p:sp>
          <p:nvSpPr>
            <p:cNvPr id="13" name="Oval 12">
              <a:extLst>
                <a:ext uri="{FF2B5EF4-FFF2-40B4-BE49-F238E27FC236}">
                  <a16:creationId xmlns:a16="http://schemas.microsoft.com/office/drawing/2014/main" id="{89FA0795-6EA3-6B31-2E53-DB132CAE0FB5}"/>
                </a:ext>
              </a:extLst>
            </p:cNvPr>
            <p:cNvSpPr>
              <a:spLocks noGrp="1" noRot="1" noMove="1" noResize="1" noEditPoints="1" noAdjustHandles="1" noChangeArrowheads="1" noChangeShapeType="1"/>
            </p:cNvSpPr>
            <p:nvPr/>
          </p:nvSpPr>
          <p:spPr>
            <a:xfrm>
              <a:off x="5813175" y="2599092"/>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a:extLst>
                <a:ext uri="{FF2B5EF4-FFF2-40B4-BE49-F238E27FC236}">
                  <a16:creationId xmlns:a16="http://schemas.microsoft.com/office/drawing/2014/main" id="{05BE0FB5-9E1D-F973-BF5E-86D2AD6DB1C9}"/>
                </a:ext>
              </a:extLst>
            </p:cNvPr>
            <p:cNvSpPr txBox="1">
              <a:spLocks noGrp="1" noRot="1" noMove="1" noResize="1" noEditPoints="1" noAdjustHandles="1" noChangeArrowheads="1" noChangeShapeType="1"/>
            </p:cNvSpPr>
            <p:nvPr/>
          </p:nvSpPr>
          <p:spPr>
            <a:xfrm>
              <a:off x="5903175" y="2684426"/>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N</a:t>
              </a:r>
            </a:p>
          </p:txBody>
        </p:sp>
      </p:grpSp>
      <p:grpSp>
        <p:nvGrpSpPr>
          <p:cNvPr id="17" name="Group 16">
            <a:extLst>
              <a:ext uri="{FF2B5EF4-FFF2-40B4-BE49-F238E27FC236}">
                <a16:creationId xmlns:a16="http://schemas.microsoft.com/office/drawing/2014/main" id="{49D16CBA-5C41-7E8B-F334-82828F99AA3A}"/>
              </a:ext>
            </a:extLst>
          </p:cNvPr>
          <p:cNvGrpSpPr>
            <a:grpSpLocks noGrp="1" noUngrp="1" noRot="1" noMove="1" noResize="1"/>
          </p:cNvGrpSpPr>
          <p:nvPr/>
        </p:nvGrpSpPr>
        <p:grpSpPr>
          <a:xfrm>
            <a:off x="504824" y="3267742"/>
            <a:ext cx="5847371" cy="553968"/>
            <a:chOff x="504824" y="3880770"/>
            <a:chExt cx="5847371" cy="553968"/>
          </a:xfrm>
        </p:grpSpPr>
        <p:sp>
          <p:nvSpPr>
            <p:cNvPr id="19" name="Google Shape;71;p14">
              <a:extLst>
                <a:ext uri="{FF2B5EF4-FFF2-40B4-BE49-F238E27FC236}">
                  <a16:creationId xmlns:a16="http://schemas.microsoft.com/office/drawing/2014/main" id="{FA39626A-C835-AA39-A831-9C81CB93387A}"/>
                </a:ext>
              </a:extLst>
            </p:cNvPr>
            <p:cNvSpPr txBox="1">
              <a:spLocks noGrp="1" noRot="1" noMove="1" noResize="1" noEditPoints="1" noAdjustHandles="1" noChangeArrowheads="1" noChangeShapeType="1"/>
            </p:cNvSpPr>
            <p:nvPr/>
          </p:nvSpPr>
          <p:spPr>
            <a:xfrm>
              <a:off x="1023221" y="3880770"/>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Has your school taken steps to reduce laminating to help cut down on plastic waste?</a:t>
              </a:r>
            </a:p>
          </p:txBody>
        </p:sp>
        <p:pic>
          <p:nvPicPr>
            <p:cNvPr id="20" name="Google Shape;72;p14">
              <a:extLst>
                <a:ext uri="{FF2B5EF4-FFF2-40B4-BE49-F238E27FC236}">
                  <a16:creationId xmlns:a16="http://schemas.microsoft.com/office/drawing/2014/main" id="{1A83B809-90BC-CB99-7AA9-72E5E35D5A50}"/>
                </a:ext>
              </a:extLst>
            </p:cNvPr>
            <p:cNvPicPr preferRelativeResize="0">
              <a:picLocks noGrp="1" noRot="1" noMove="1" noResize="1" noEditPoints="1" noAdjustHandles="1" noChangeArrowheads="1" noChangeShapeType="1" noCrop="1"/>
            </p:cNvPicPr>
            <p:nvPr/>
          </p:nvPicPr>
          <p:blipFill>
            <a:blip r:embed="rId4">
              <a:extLst>
                <a:ext uri="{28A0092B-C50C-407E-A947-70E740481C1C}">
                  <a14:useLocalDpi xmlns:a14="http://schemas.microsoft.com/office/drawing/2010/main" val="0"/>
                </a:ext>
              </a:extLst>
            </a:blip>
            <a:srcRect/>
            <a:stretch/>
          </p:blipFill>
          <p:spPr>
            <a:xfrm>
              <a:off x="504824" y="3944427"/>
              <a:ext cx="420558" cy="426654"/>
            </a:xfrm>
            <a:prstGeom prst="rect">
              <a:avLst/>
            </a:prstGeom>
            <a:noFill/>
            <a:ln>
              <a:noFill/>
            </a:ln>
          </p:spPr>
        </p:pic>
        <p:grpSp>
          <p:nvGrpSpPr>
            <p:cNvPr id="21" name="Group 20">
              <a:extLst>
                <a:ext uri="{FF2B5EF4-FFF2-40B4-BE49-F238E27FC236}">
                  <a16:creationId xmlns:a16="http://schemas.microsoft.com/office/drawing/2014/main" id="{714E9A5C-B65B-0A40-3231-76ED86379A56}"/>
                </a:ext>
              </a:extLst>
            </p:cNvPr>
            <p:cNvGrpSpPr>
              <a:grpSpLocks noGrp="1" noUngrp="1" noRot="1" noMove="1" noResize="1"/>
            </p:cNvGrpSpPr>
            <p:nvPr/>
          </p:nvGrpSpPr>
          <p:grpSpPr>
            <a:xfrm>
              <a:off x="5812195" y="3887754"/>
              <a:ext cx="540000" cy="540000"/>
              <a:chOff x="5813175" y="2693379"/>
              <a:chExt cx="540000" cy="540000"/>
            </a:xfrm>
          </p:grpSpPr>
          <p:sp>
            <p:nvSpPr>
              <p:cNvPr id="22" name="Oval 21">
                <a:extLst>
                  <a:ext uri="{FF2B5EF4-FFF2-40B4-BE49-F238E27FC236}">
                    <a16:creationId xmlns:a16="http://schemas.microsoft.com/office/drawing/2014/main" id="{B099835C-F518-59DF-6DDD-B18B9EE7D74D}"/>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TextBox 22">
                <a:extLst>
                  <a:ext uri="{FF2B5EF4-FFF2-40B4-BE49-F238E27FC236}">
                    <a16:creationId xmlns:a16="http://schemas.microsoft.com/office/drawing/2014/main" id="{5DBF6429-E5F9-0D2D-BF0C-27F85411AFCC}"/>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grpSp>
        <p:nvGrpSpPr>
          <p:cNvPr id="16" name="Group 15">
            <a:extLst>
              <a:ext uri="{FF2B5EF4-FFF2-40B4-BE49-F238E27FC236}">
                <a16:creationId xmlns:a16="http://schemas.microsoft.com/office/drawing/2014/main" id="{0D3AA61F-E8E6-5795-6CF2-E6B101D3FB0F}"/>
              </a:ext>
            </a:extLst>
          </p:cNvPr>
          <p:cNvGrpSpPr>
            <a:grpSpLocks noGrp="1" noUngrp="1" noRot="1" noMove="1" noResize="1"/>
          </p:cNvGrpSpPr>
          <p:nvPr/>
        </p:nvGrpSpPr>
        <p:grpSpPr>
          <a:xfrm>
            <a:off x="504824" y="4161260"/>
            <a:ext cx="5847371" cy="553968"/>
            <a:chOff x="504824" y="4455702"/>
            <a:chExt cx="5847371" cy="553968"/>
          </a:xfrm>
        </p:grpSpPr>
        <p:sp>
          <p:nvSpPr>
            <p:cNvPr id="27" name="Google Shape;71;p14">
              <a:extLst>
                <a:ext uri="{FF2B5EF4-FFF2-40B4-BE49-F238E27FC236}">
                  <a16:creationId xmlns:a16="http://schemas.microsoft.com/office/drawing/2014/main" id="{8F625DC4-5EC6-37EC-A925-895F6115E1AD}"/>
                </a:ext>
              </a:extLst>
            </p:cNvPr>
            <p:cNvSpPr txBox="1">
              <a:spLocks noGrp="1" noRot="1" noMove="1" noResize="1" noEditPoints="1" noAdjustHandles="1" noChangeArrowheads="1" noChangeShapeType="1"/>
            </p:cNvSpPr>
            <p:nvPr/>
          </p:nvSpPr>
          <p:spPr>
            <a:xfrm>
              <a:off x="1023221" y="4455702"/>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Has your school tried to make any of its events or celebrations plastic free?</a:t>
              </a:r>
            </a:p>
          </p:txBody>
        </p:sp>
        <p:pic>
          <p:nvPicPr>
            <p:cNvPr id="28" name="Google Shape;72;p14">
              <a:extLst>
                <a:ext uri="{FF2B5EF4-FFF2-40B4-BE49-F238E27FC236}">
                  <a16:creationId xmlns:a16="http://schemas.microsoft.com/office/drawing/2014/main" id="{6CFE47BC-D95B-B0D7-DF59-28605D4C1281}"/>
                </a:ext>
              </a:extLst>
            </p:cNvPr>
            <p:cNvPicPr preferRelativeResize="0">
              <a:picLocks noGrp="1" noRot="1" noMove="1" noResize="1" noEditPoints="1" noAdjustHandles="1" noChangeArrowheads="1" noChangeShapeType="1" noCrop="1"/>
            </p:cNvPicPr>
            <p:nvPr/>
          </p:nvPicPr>
          <p:blipFill>
            <a:blip r:embed="rId5">
              <a:extLst>
                <a:ext uri="{28A0092B-C50C-407E-A947-70E740481C1C}">
                  <a14:useLocalDpi xmlns:a14="http://schemas.microsoft.com/office/drawing/2010/main" val="0"/>
                </a:ext>
              </a:extLst>
            </a:blip>
            <a:srcRect/>
            <a:stretch/>
          </p:blipFill>
          <p:spPr>
            <a:xfrm>
              <a:off x="504824" y="4519360"/>
              <a:ext cx="420558" cy="426653"/>
            </a:xfrm>
            <a:prstGeom prst="rect">
              <a:avLst/>
            </a:prstGeom>
            <a:noFill/>
            <a:ln>
              <a:noFill/>
            </a:ln>
          </p:spPr>
        </p:pic>
        <p:grpSp>
          <p:nvGrpSpPr>
            <p:cNvPr id="29" name="Group 28">
              <a:extLst>
                <a:ext uri="{FF2B5EF4-FFF2-40B4-BE49-F238E27FC236}">
                  <a16:creationId xmlns:a16="http://schemas.microsoft.com/office/drawing/2014/main" id="{2A1C69D5-A1A2-80B6-D8E1-8EBCFE1616EB}"/>
                </a:ext>
              </a:extLst>
            </p:cNvPr>
            <p:cNvGrpSpPr>
              <a:grpSpLocks noGrp="1" noUngrp="1" noRot="1" noMove="1" noResize="1"/>
            </p:cNvGrpSpPr>
            <p:nvPr/>
          </p:nvGrpSpPr>
          <p:grpSpPr>
            <a:xfrm>
              <a:off x="5812195" y="4462686"/>
              <a:ext cx="540000" cy="540000"/>
              <a:chOff x="5813175" y="2693379"/>
              <a:chExt cx="540000" cy="540000"/>
            </a:xfrm>
          </p:grpSpPr>
          <p:sp>
            <p:nvSpPr>
              <p:cNvPr id="30" name="Oval 29">
                <a:extLst>
                  <a:ext uri="{FF2B5EF4-FFF2-40B4-BE49-F238E27FC236}">
                    <a16:creationId xmlns:a16="http://schemas.microsoft.com/office/drawing/2014/main" id="{F3E21F80-DFFD-4486-AE39-23441C31EA86}"/>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TextBox 30">
                <a:extLst>
                  <a:ext uri="{FF2B5EF4-FFF2-40B4-BE49-F238E27FC236}">
                    <a16:creationId xmlns:a16="http://schemas.microsoft.com/office/drawing/2014/main" id="{700612CE-41D5-39E3-7127-3FDEC5B2DDF6}"/>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N</a:t>
                </a:r>
              </a:p>
            </p:txBody>
          </p:sp>
        </p:grpSp>
      </p:grpSp>
      <p:grpSp>
        <p:nvGrpSpPr>
          <p:cNvPr id="3" name="Group 2">
            <a:extLst>
              <a:ext uri="{FF2B5EF4-FFF2-40B4-BE49-F238E27FC236}">
                <a16:creationId xmlns:a16="http://schemas.microsoft.com/office/drawing/2014/main" id="{C1951101-36B8-B372-F27E-92B21EF4FA63}"/>
              </a:ext>
            </a:extLst>
          </p:cNvPr>
          <p:cNvGrpSpPr>
            <a:grpSpLocks noGrp="1" noUngrp="1" noRot="1" noMove="1" noResize="1"/>
          </p:cNvGrpSpPr>
          <p:nvPr/>
        </p:nvGrpSpPr>
        <p:grpSpPr>
          <a:xfrm>
            <a:off x="504824" y="5948296"/>
            <a:ext cx="5847371" cy="553968"/>
            <a:chOff x="504824" y="6377617"/>
            <a:chExt cx="5847371" cy="553968"/>
          </a:xfrm>
        </p:grpSpPr>
        <p:sp>
          <p:nvSpPr>
            <p:cNvPr id="39" name="Google Shape;71;p14">
              <a:extLst>
                <a:ext uri="{FF2B5EF4-FFF2-40B4-BE49-F238E27FC236}">
                  <a16:creationId xmlns:a16="http://schemas.microsoft.com/office/drawing/2014/main" id="{7A9E2C8F-69EB-2273-77C4-E988D7B498D2}"/>
                </a:ext>
              </a:extLst>
            </p:cNvPr>
            <p:cNvSpPr txBox="1">
              <a:spLocks noGrp="1" noRot="1" noMove="1" noResize="1" noEditPoints="1" noAdjustHandles="1" noChangeArrowheads="1" noChangeShapeType="1"/>
            </p:cNvSpPr>
            <p:nvPr/>
          </p:nvSpPr>
          <p:spPr>
            <a:xfrm>
              <a:off x="1023221" y="6377617"/>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Has your school created any displays, artworks, murals, or similar to raise awareness about plastic pollution?</a:t>
              </a:r>
            </a:p>
          </p:txBody>
        </p:sp>
        <p:pic>
          <p:nvPicPr>
            <p:cNvPr id="40" name="Google Shape;72;p14">
              <a:extLst>
                <a:ext uri="{FF2B5EF4-FFF2-40B4-BE49-F238E27FC236}">
                  <a16:creationId xmlns:a16="http://schemas.microsoft.com/office/drawing/2014/main" id="{F920601A-3192-B76E-187C-444B9C041030}"/>
                </a:ext>
              </a:extLst>
            </p:cNvPr>
            <p:cNvPicPr preferRelativeResize="0">
              <a:picLocks noGrp="1" noRot="1" noMove="1" noResize="1" noEditPoints="1" noAdjustHandles="1" noChangeArrowheads="1" noChangeShapeType="1" noCrop="1"/>
            </p:cNvPicPr>
            <p:nvPr/>
          </p:nvPicPr>
          <p:blipFill>
            <a:blip r:embed="rId6">
              <a:extLst>
                <a:ext uri="{28A0092B-C50C-407E-A947-70E740481C1C}">
                  <a14:useLocalDpi xmlns:a14="http://schemas.microsoft.com/office/drawing/2010/main" val="0"/>
                </a:ext>
              </a:extLst>
            </a:blip>
            <a:srcRect/>
            <a:stretch/>
          </p:blipFill>
          <p:spPr>
            <a:xfrm>
              <a:off x="504824" y="6441275"/>
              <a:ext cx="420557" cy="426653"/>
            </a:xfrm>
            <a:prstGeom prst="rect">
              <a:avLst/>
            </a:prstGeom>
            <a:noFill/>
            <a:ln>
              <a:noFill/>
            </a:ln>
          </p:spPr>
        </p:pic>
        <p:grpSp>
          <p:nvGrpSpPr>
            <p:cNvPr id="41" name="Group 40">
              <a:extLst>
                <a:ext uri="{FF2B5EF4-FFF2-40B4-BE49-F238E27FC236}">
                  <a16:creationId xmlns:a16="http://schemas.microsoft.com/office/drawing/2014/main" id="{C480BD4D-595F-FCF9-509C-057B95C5D6C5}"/>
                </a:ext>
              </a:extLst>
            </p:cNvPr>
            <p:cNvGrpSpPr>
              <a:grpSpLocks noGrp="1" noUngrp="1" noRot="1" noMove="1" noResize="1"/>
            </p:cNvGrpSpPr>
            <p:nvPr/>
          </p:nvGrpSpPr>
          <p:grpSpPr>
            <a:xfrm>
              <a:off x="5812195" y="6384601"/>
              <a:ext cx="540000" cy="540000"/>
              <a:chOff x="5813175" y="2693379"/>
              <a:chExt cx="540000" cy="540000"/>
            </a:xfrm>
          </p:grpSpPr>
          <p:sp>
            <p:nvSpPr>
              <p:cNvPr id="42" name="Oval 41">
                <a:extLst>
                  <a:ext uri="{FF2B5EF4-FFF2-40B4-BE49-F238E27FC236}">
                    <a16:creationId xmlns:a16="http://schemas.microsoft.com/office/drawing/2014/main" id="{757747D4-4541-D1C5-CB00-AAEF000DD249}"/>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TextBox 42">
                <a:extLst>
                  <a:ext uri="{FF2B5EF4-FFF2-40B4-BE49-F238E27FC236}">
                    <a16:creationId xmlns:a16="http://schemas.microsoft.com/office/drawing/2014/main" id="{B39C3EE4-ED68-6AF3-EE2C-0566EB463176}"/>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grpSp>
        <p:nvGrpSpPr>
          <p:cNvPr id="8" name="Group 7">
            <a:extLst>
              <a:ext uri="{FF2B5EF4-FFF2-40B4-BE49-F238E27FC236}">
                <a16:creationId xmlns:a16="http://schemas.microsoft.com/office/drawing/2014/main" id="{2E6EE25C-63C9-8245-4733-46E8662B49D6}"/>
              </a:ext>
            </a:extLst>
          </p:cNvPr>
          <p:cNvGrpSpPr>
            <a:grpSpLocks noGrp="1" noUngrp="1" noRot="1" noMove="1" noResize="1"/>
          </p:cNvGrpSpPr>
          <p:nvPr/>
        </p:nvGrpSpPr>
        <p:grpSpPr>
          <a:xfrm>
            <a:off x="504824" y="5054778"/>
            <a:ext cx="5847371" cy="553968"/>
            <a:chOff x="504824" y="5353943"/>
            <a:chExt cx="5847371" cy="553968"/>
          </a:xfrm>
        </p:grpSpPr>
        <p:sp>
          <p:nvSpPr>
            <p:cNvPr id="45" name="Google Shape;71;p14">
              <a:extLst>
                <a:ext uri="{FF2B5EF4-FFF2-40B4-BE49-F238E27FC236}">
                  <a16:creationId xmlns:a16="http://schemas.microsoft.com/office/drawing/2014/main" id="{A7B6DEB0-3A25-1509-BD34-A7CC29CAC2A1}"/>
                </a:ext>
              </a:extLst>
            </p:cNvPr>
            <p:cNvSpPr txBox="1">
              <a:spLocks noGrp="1" noRot="1" noMove="1" noResize="1" noEditPoints="1" noAdjustHandles="1" noChangeArrowheads="1" noChangeShapeType="1"/>
            </p:cNvSpPr>
            <p:nvPr/>
          </p:nvSpPr>
          <p:spPr>
            <a:xfrm>
              <a:off x="1023221" y="5353943"/>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Has your school organised and completed a beach, river, or canal clean in the last twelve months?</a:t>
              </a:r>
            </a:p>
          </p:txBody>
        </p:sp>
        <p:pic>
          <p:nvPicPr>
            <p:cNvPr id="46" name="Google Shape;72;p14">
              <a:extLst>
                <a:ext uri="{FF2B5EF4-FFF2-40B4-BE49-F238E27FC236}">
                  <a16:creationId xmlns:a16="http://schemas.microsoft.com/office/drawing/2014/main" id="{C3621724-892B-E26F-89F4-4F92C0E70CCF}"/>
                </a:ext>
              </a:extLst>
            </p:cNvPr>
            <p:cNvPicPr preferRelativeResize="0">
              <a:picLocks noGrp="1" noRot="1" noMove="1" noResize="1" noEditPoints="1" noAdjustHandles="1" noChangeArrowheads="1" noChangeShapeType="1" noCrop="1"/>
            </p:cNvPicPr>
            <p:nvPr/>
          </p:nvPicPr>
          <p:blipFill>
            <a:blip r:embed="rId7">
              <a:extLst>
                <a:ext uri="{28A0092B-C50C-407E-A947-70E740481C1C}">
                  <a14:useLocalDpi xmlns:a14="http://schemas.microsoft.com/office/drawing/2010/main" val="0"/>
                </a:ext>
              </a:extLst>
            </a:blip>
            <a:srcRect/>
            <a:stretch/>
          </p:blipFill>
          <p:spPr>
            <a:xfrm>
              <a:off x="504824" y="5420648"/>
              <a:ext cx="420558" cy="420558"/>
            </a:xfrm>
            <a:prstGeom prst="rect">
              <a:avLst/>
            </a:prstGeom>
            <a:noFill/>
            <a:ln>
              <a:noFill/>
            </a:ln>
          </p:spPr>
        </p:pic>
        <p:grpSp>
          <p:nvGrpSpPr>
            <p:cNvPr id="47" name="Group 46">
              <a:extLst>
                <a:ext uri="{FF2B5EF4-FFF2-40B4-BE49-F238E27FC236}">
                  <a16:creationId xmlns:a16="http://schemas.microsoft.com/office/drawing/2014/main" id="{1BAB8BCE-3B70-D5C7-5DEF-B169E12E0E60}"/>
                </a:ext>
              </a:extLst>
            </p:cNvPr>
            <p:cNvGrpSpPr>
              <a:grpSpLocks noGrp="1" noUngrp="1" noRot="1" noMove="1" noResize="1"/>
            </p:cNvGrpSpPr>
            <p:nvPr/>
          </p:nvGrpSpPr>
          <p:grpSpPr>
            <a:xfrm>
              <a:off x="5812195" y="5360927"/>
              <a:ext cx="540000" cy="540000"/>
              <a:chOff x="5813175" y="2693379"/>
              <a:chExt cx="540000" cy="540000"/>
            </a:xfrm>
          </p:grpSpPr>
          <p:sp>
            <p:nvSpPr>
              <p:cNvPr id="48" name="Oval 47">
                <a:extLst>
                  <a:ext uri="{FF2B5EF4-FFF2-40B4-BE49-F238E27FC236}">
                    <a16:creationId xmlns:a16="http://schemas.microsoft.com/office/drawing/2014/main" id="{343CCB55-69D4-6191-3F13-CEA24DBC25A1}"/>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TextBox 48">
                <a:extLst>
                  <a:ext uri="{FF2B5EF4-FFF2-40B4-BE49-F238E27FC236}">
                    <a16:creationId xmlns:a16="http://schemas.microsoft.com/office/drawing/2014/main" id="{ACB3C466-B69B-9E7A-AB6A-6DE9A530A5B8}"/>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grpSp>
        <p:nvGrpSpPr>
          <p:cNvPr id="7" name="Group 6">
            <a:extLst>
              <a:ext uri="{FF2B5EF4-FFF2-40B4-BE49-F238E27FC236}">
                <a16:creationId xmlns:a16="http://schemas.microsoft.com/office/drawing/2014/main" id="{34A20E54-B433-569F-0ABF-8D5529ED3635}"/>
              </a:ext>
            </a:extLst>
          </p:cNvPr>
          <p:cNvGrpSpPr>
            <a:grpSpLocks noGrp="1" noUngrp="1" noRot="1" noMove="1" noResize="1"/>
          </p:cNvGrpSpPr>
          <p:nvPr/>
        </p:nvGrpSpPr>
        <p:grpSpPr>
          <a:xfrm>
            <a:off x="504824" y="6841814"/>
            <a:ext cx="5844367" cy="738633"/>
            <a:chOff x="504824" y="7365603"/>
            <a:chExt cx="5844367" cy="738633"/>
          </a:xfrm>
        </p:grpSpPr>
        <p:sp>
          <p:nvSpPr>
            <p:cNvPr id="51" name="Google Shape;71;p14">
              <a:extLst>
                <a:ext uri="{FF2B5EF4-FFF2-40B4-BE49-F238E27FC236}">
                  <a16:creationId xmlns:a16="http://schemas.microsoft.com/office/drawing/2014/main" id="{824D15A0-772D-1123-DD30-41D7C51715B5}"/>
                </a:ext>
              </a:extLst>
            </p:cNvPr>
            <p:cNvSpPr txBox="1">
              <a:spLocks noGrp="1" noRot="1" noMove="1" noResize="1" noEditPoints="1" noAdjustHandles="1" noChangeArrowheads="1" noChangeShapeType="1"/>
            </p:cNvSpPr>
            <p:nvPr/>
          </p:nvSpPr>
          <p:spPr>
            <a:xfrm>
              <a:off x="1020217" y="7365603"/>
              <a:ext cx="4692116" cy="738633"/>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In the past twelve months, have any pupils or staff completed an audit of your school to find out what single-use plastics are commonly used on site?</a:t>
              </a:r>
              <a:endParaRPr sz="1200">
                <a:solidFill>
                  <a:schemeClr val="dk1"/>
                </a:solidFill>
                <a:latin typeface="Avenir Next LT Pro" panose="020B0504020202020204" pitchFamily="34" charset="0"/>
              </a:endParaRPr>
            </a:p>
          </p:txBody>
        </p:sp>
        <p:pic>
          <p:nvPicPr>
            <p:cNvPr id="52" name="Google Shape;72;p14">
              <a:extLst>
                <a:ext uri="{FF2B5EF4-FFF2-40B4-BE49-F238E27FC236}">
                  <a16:creationId xmlns:a16="http://schemas.microsoft.com/office/drawing/2014/main" id="{FD7705A6-1DFE-6AAD-14E1-78B80A8D8AD7}"/>
                </a:ext>
              </a:extLst>
            </p:cNvPr>
            <p:cNvPicPr preferRelativeResize="0">
              <a:picLocks noGrp="1" noRot="1" noMove="1" noResize="1" noEditPoints="1" noAdjustHandles="1" noChangeArrowheads="1" noChangeShapeType="1" noCrop="1"/>
            </p:cNvPicPr>
            <p:nvPr/>
          </p:nvPicPr>
          <p:blipFill>
            <a:blip r:embed="rId8">
              <a:extLst>
                <a:ext uri="{28A0092B-C50C-407E-A947-70E740481C1C}">
                  <a14:useLocalDpi xmlns:a14="http://schemas.microsoft.com/office/drawing/2010/main" val="0"/>
                </a:ext>
              </a:extLst>
            </a:blip>
            <a:srcRect/>
            <a:stretch/>
          </p:blipFill>
          <p:spPr>
            <a:xfrm>
              <a:off x="504824" y="7524640"/>
              <a:ext cx="414549" cy="420558"/>
            </a:xfrm>
            <a:prstGeom prst="rect">
              <a:avLst/>
            </a:prstGeom>
            <a:noFill/>
            <a:ln>
              <a:noFill/>
            </a:ln>
          </p:spPr>
        </p:pic>
        <p:grpSp>
          <p:nvGrpSpPr>
            <p:cNvPr id="53" name="Group 52">
              <a:extLst>
                <a:ext uri="{FF2B5EF4-FFF2-40B4-BE49-F238E27FC236}">
                  <a16:creationId xmlns:a16="http://schemas.microsoft.com/office/drawing/2014/main" id="{F8DB3946-A4B1-6580-67F4-52A51FE883A1}"/>
                </a:ext>
              </a:extLst>
            </p:cNvPr>
            <p:cNvGrpSpPr>
              <a:grpSpLocks noGrp="1" noUngrp="1" noRot="1" noMove="1" noResize="1"/>
            </p:cNvGrpSpPr>
            <p:nvPr/>
          </p:nvGrpSpPr>
          <p:grpSpPr>
            <a:xfrm>
              <a:off x="5809191" y="7464919"/>
              <a:ext cx="540000" cy="540000"/>
              <a:chOff x="5813175" y="2693379"/>
              <a:chExt cx="540000" cy="540000"/>
            </a:xfrm>
          </p:grpSpPr>
          <p:sp>
            <p:nvSpPr>
              <p:cNvPr id="54" name="Oval 53">
                <a:extLst>
                  <a:ext uri="{FF2B5EF4-FFF2-40B4-BE49-F238E27FC236}">
                    <a16:creationId xmlns:a16="http://schemas.microsoft.com/office/drawing/2014/main" id="{11212C3B-624E-4993-4742-1E5442FE9249}"/>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TextBox 54">
                <a:extLst>
                  <a:ext uri="{FF2B5EF4-FFF2-40B4-BE49-F238E27FC236}">
                    <a16:creationId xmlns:a16="http://schemas.microsoft.com/office/drawing/2014/main" id="{AFE9BF01-44FF-0004-74EC-2EB5F6227CE9}"/>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grpSp>
        <p:nvGrpSpPr>
          <p:cNvPr id="32" name="Group 31">
            <a:extLst>
              <a:ext uri="{FF2B5EF4-FFF2-40B4-BE49-F238E27FC236}">
                <a16:creationId xmlns:a16="http://schemas.microsoft.com/office/drawing/2014/main" id="{6E574E72-421C-807B-E2C2-00E63101E3D2}"/>
              </a:ext>
            </a:extLst>
          </p:cNvPr>
          <p:cNvGrpSpPr>
            <a:grpSpLocks noGrp="1" noUngrp="1" noRot="1" noMove="1" noResize="1"/>
          </p:cNvGrpSpPr>
          <p:nvPr/>
        </p:nvGrpSpPr>
        <p:grpSpPr>
          <a:xfrm>
            <a:off x="504824" y="7920000"/>
            <a:ext cx="5844367" cy="553968"/>
            <a:chOff x="504824" y="8211600"/>
            <a:chExt cx="5844367" cy="553968"/>
          </a:xfrm>
        </p:grpSpPr>
        <p:sp>
          <p:nvSpPr>
            <p:cNvPr id="57" name="Google Shape;71;p14">
              <a:extLst>
                <a:ext uri="{FF2B5EF4-FFF2-40B4-BE49-F238E27FC236}">
                  <a16:creationId xmlns:a16="http://schemas.microsoft.com/office/drawing/2014/main" id="{B5864A9D-2B4C-0018-2DB4-C49CC67E48D5}"/>
                </a:ext>
              </a:extLst>
            </p:cNvPr>
            <p:cNvSpPr txBox="1">
              <a:spLocks noGrp="1" noRot="1" noMove="1" noResize="1" noEditPoints="1" noAdjustHandles="1" noChangeArrowheads="1" noChangeShapeType="1"/>
            </p:cNvSpPr>
            <p:nvPr/>
          </p:nvSpPr>
          <p:spPr>
            <a:xfrm>
              <a:off x="1020217" y="8211600"/>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Does your school try to use environmentally friendly cleaning products?</a:t>
              </a:r>
            </a:p>
          </p:txBody>
        </p:sp>
        <p:pic>
          <p:nvPicPr>
            <p:cNvPr id="58" name="Google Shape;72;p14">
              <a:extLst>
                <a:ext uri="{FF2B5EF4-FFF2-40B4-BE49-F238E27FC236}">
                  <a16:creationId xmlns:a16="http://schemas.microsoft.com/office/drawing/2014/main" id="{F9BE0D4A-F967-A09C-83CA-95E9237AAD2B}"/>
                </a:ext>
              </a:extLst>
            </p:cNvPr>
            <p:cNvPicPr preferRelativeResize="0">
              <a:picLocks noGrp="1" noRot="1" noMove="1" noResize="1" noEditPoints="1" noAdjustHandles="1" noChangeArrowheads="1" noChangeShapeType="1" noCrop="1"/>
            </p:cNvPicPr>
            <p:nvPr/>
          </p:nvPicPr>
          <p:blipFill>
            <a:blip r:embed="rId9">
              <a:extLst>
                <a:ext uri="{28A0092B-C50C-407E-A947-70E740481C1C}">
                  <a14:useLocalDpi xmlns:a14="http://schemas.microsoft.com/office/drawing/2010/main" val="0"/>
                </a:ext>
              </a:extLst>
            </a:blip>
            <a:srcRect/>
            <a:stretch/>
          </p:blipFill>
          <p:spPr>
            <a:xfrm>
              <a:off x="504824" y="8278305"/>
              <a:ext cx="414549" cy="420558"/>
            </a:xfrm>
            <a:prstGeom prst="rect">
              <a:avLst/>
            </a:prstGeom>
            <a:noFill/>
            <a:ln>
              <a:noFill/>
            </a:ln>
          </p:spPr>
        </p:pic>
        <p:grpSp>
          <p:nvGrpSpPr>
            <p:cNvPr id="59" name="Group 58">
              <a:extLst>
                <a:ext uri="{FF2B5EF4-FFF2-40B4-BE49-F238E27FC236}">
                  <a16:creationId xmlns:a16="http://schemas.microsoft.com/office/drawing/2014/main" id="{5F90EC59-BEE0-5006-7905-FB429D4E5654}"/>
                </a:ext>
              </a:extLst>
            </p:cNvPr>
            <p:cNvGrpSpPr>
              <a:grpSpLocks noGrp="1" noUngrp="1" noRot="1" noMove="1" noResize="1"/>
            </p:cNvGrpSpPr>
            <p:nvPr/>
          </p:nvGrpSpPr>
          <p:grpSpPr>
            <a:xfrm>
              <a:off x="5809191" y="8218584"/>
              <a:ext cx="540000" cy="540000"/>
              <a:chOff x="5813175" y="2693379"/>
              <a:chExt cx="540000" cy="540000"/>
            </a:xfrm>
          </p:grpSpPr>
          <p:sp>
            <p:nvSpPr>
              <p:cNvPr id="60" name="Oval 59">
                <a:extLst>
                  <a:ext uri="{FF2B5EF4-FFF2-40B4-BE49-F238E27FC236}">
                    <a16:creationId xmlns:a16="http://schemas.microsoft.com/office/drawing/2014/main" id="{073E76E1-7A2F-13E5-02CE-7C341B66D0D1}"/>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TextBox 60">
                <a:extLst>
                  <a:ext uri="{FF2B5EF4-FFF2-40B4-BE49-F238E27FC236}">
                    <a16:creationId xmlns:a16="http://schemas.microsoft.com/office/drawing/2014/main" id="{64A62DDB-F3A9-57D0-94B2-211E4057C48F}"/>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spTree>
    <p:extLst>
      <p:ext uri="{BB962C8B-B14F-4D97-AF65-F5344CB8AC3E}">
        <p14:creationId xmlns:p14="http://schemas.microsoft.com/office/powerpoint/2010/main" val="21004758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211F4A1-4599-16E9-7E1E-5E3A28EC32B4}"/>
              </a:ext>
            </a:extLst>
          </p:cNvPr>
          <p:cNvGrpSpPr>
            <a:grpSpLocks noGrp="1" noUngrp="1" noRot="1" noMove="1" noResize="1"/>
          </p:cNvGrpSpPr>
          <p:nvPr/>
        </p:nvGrpSpPr>
        <p:grpSpPr>
          <a:xfrm>
            <a:off x="504000" y="1083600"/>
            <a:ext cx="5847371" cy="540000"/>
            <a:chOff x="504000" y="1118224"/>
            <a:chExt cx="5847371" cy="540000"/>
          </a:xfrm>
        </p:grpSpPr>
        <p:sp>
          <p:nvSpPr>
            <p:cNvPr id="3" name="Google Shape;71;p14">
              <a:extLst>
                <a:ext uri="{FF2B5EF4-FFF2-40B4-BE49-F238E27FC236}">
                  <a16:creationId xmlns:a16="http://schemas.microsoft.com/office/drawing/2014/main" id="{522CC464-1411-4C35-1503-EDD106414BEF}"/>
                </a:ext>
              </a:extLst>
            </p:cNvPr>
            <p:cNvSpPr txBox="1">
              <a:spLocks noGrp="1" noRot="1" noMove="1" noResize="1" noEditPoints="1" noAdjustHandles="1" noChangeArrowheads="1" noChangeShapeType="1"/>
            </p:cNvSpPr>
            <p:nvPr/>
          </p:nvSpPr>
          <p:spPr>
            <a:xfrm>
              <a:off x="1022397" y="1203573"/>
              <a:ext cx="4692116" cy="369302"/>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Does your school try to avoid single-use plastics in art lessons?</a:t>
              </a:r>
            </a:p>
          </p:txBody>
        </p:sp>
        <p:pic>
          <p:nvPicPr>
            <p:cNvPr id="7" name="Google Shape;72;p14">
              <a:extLst>
                <a:ext uri="{FF2B5EF4-FFF2-40B4-BE49-F238E27FC236}">
                  <a16:creationId xmlns:a16="http://schemas.microsoft.com/office/drawing/2014/main" id="{6FB3E247-2D0F-DB3E-1C47-EEF1EA797033}"/>
                </a:ext>
              </a:extLst>
            </p:cNvPr>
            <p:cNvPicPr preferRelativeResize="0">
              <a:picLocks noGrp="1" noRot="1" noMove="1" noResize="1" noEditPoints="1" noAdjustHandles="1" noChangeArrowheads="1" noChangeShapeType="1" noCrop="1"/>
            </p:cNvPicPr>
            <p:nvPr/>
          </p:nvPicPr>
          <p:blipFill>
            <a:blip r:embed="rId3">
              <a:extLst>
                <a:ext uri="{28A0092B-C50C-407E-A947-70E740481C1C}">
                  <a14:useLocalDpi xmlns:a14="http://schemas.microsoft.com/office/drawing/2010/main" val="0"/>
                </a:ext>
              </a:extLst>
            </a:blip>
            <a:srcRect/>
            <a:stretch/>
          </p:blipFill>
          <p:spPr>
            <a:xfrm>
              <a:off x="504000" y="1174897"/>
              <a:ext cx="420558" cy="426654"/>
            </a:xfrm>
            <a:prstGeom prst="rect">
              <a:avLst/>
            </a:prstGeom>
            <a:noFill/>
            <a:ln>
              <a:noFill/>
            </a:ln>
          </p:spPr>
        </p:pic>
        <p:grpSp>
          <p:nvGrpSpPr>
            <p:cNvPr id="8" name="Group 7">
              <a:extLst>
                <a:ext uri="{FF2B5EF4-FFF2-40B4-BE49-F238E27FC236}">
                  <a16:creationId xmlns:a16="http://schemas.microsoft.com/office/drawing/2014/main" id="{2EFCCFA2-6162-57CC-6031-84F572F2C680}"/>
                </a:ext>
              </a:extLst>
            </p:cNvPr>
            <p:cNvGrpSpPr>
              <a:grpSpLocks noGrp="1" noUngrp="1" noRot="1" noMove="1" noResize="1"/>
            </p:cNvGrpSpPr>
            <p:nvPr/>
          </p:nvGrpSpPr>
          <p:grpSpPr>
            <a:xfrm>
              <a:off x="5811371" y="1118224"/>
              <a:ext cx="540000" cy="540000"/>
              <a:chOff x="5813175" y="2693379"/>
              <a:chExt cx="540000" cy="540000"/>
            </a:xfrm>
          </p:grpSpPr>
          <p:sp>
            <p:nvSpPr>
              <p:cNvPr id="12" name="Oval 11">
                <a:extLst>
                  <a:ext uri="{FF2B5EF4-FFF2-40B4-BE49-F238E27FC236}">
                    <a16:creationId xmlns:a16="http://schemas.microsoft.com/office/drawing/2014/main" id="{827315BB-BE31-988A-35A5-8790834222A4}"/>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a:extLst>
                  <a:ext uri="{FF2B5EF4-FFF2-40B4-BE49-F238E27FC236}">
                    <a16:creationId xmlns:a16="http://schemas.microsoft.com/office/drawing/2014/main" id="{B51D3C4E-E8D0-8FB7-EDA0-60FB2508476B}"/>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grpSp>
        <p:nvGrpSpPr>
          <p:cNvPr id="5" name="Group 4">
            <a:extLst>
              <a:ext uri="{FF2B5EF4-FFF2-40B4-BE49-F238E27FC236}">
                <a16:creationId xmlns:a16="http://schemas.microsoft.com/office/drawing/2014/main" id="{AA3E1F5D-19B6-F78C-9B8F-4998763C0CA9}"/>
              </a:ext>
            </a:extLst>
          </p:cNvPr>
          <p:cNvGrpSpPr>
            <a:grpSpLocks noGrp="1" noUngrp="1" noRot="1" noMove="1" noResize="1"/>
          </p:cNvGrpSpPr>
          <p:nvPr/>
        </p:nvGrpSpPr>
        <p:grpSpPr>
          <a:xfrm>
            <a:off x="504000" y="2062237"/>
            <a:ext cx="5847371" cy="553968"/>
            <a:chOff x="504000" y="2330570"/>
            <a:chExt cx="5847371" cy="553968"/>
          </a:xfrm>
        </p:grpSpPr>
        <p:sp>
          <p:nvSpPr>
            <p:cNvPr id="24" name="Google Shape;71;p14">
              <a:extLst>
                <a:ext uri="{FF2B5EF4-FFF2-40B4-BE49-F238E27FC236}">
                  <a16:creationId xmlns:a16="http://schemas.microsoft.com/office/drawing/2014/main" id="{8B7810C8-F0E3-57BA-1CE2-2347E3DE2AF4}"/>
                </a:ext>
              </a:extLst>
            </p:cNvPr>
            <p:cNvSpPr txBox="1">
              <a:spLocks noGrp="1" noRot="1" noMove="1" noResize="1" noEditPoints="1" noAdjustHandles="1" noChangeArrowheads="1" noChangeShapeType="1"/>
            </p:cNvSpPr>
            <p:nvPr/>
          </p:nvSpPr>
          <p:spPr>
            <a:xfrm>
              <a:off x="1022397" y="2330570"/>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Has your school canteen reduced its use of single-use plastics like bottles or plastic cutlery?</a:t>
              </a:r>
            </a:p>
          </p:txBody>
        </p:sp>
        <p:pic>
          <p:nvPicPr>
            <p:cNvPr id="26" name="Google Shape;72;p14">
              <a:extLst>
                <a:ext uri="{FF2B5EF4-FFF2-40B4-BE49-F238E27FC236}">
                  <a16:creationId xmlns:a16="http://schemas.microsoft.com/office/drawing/2014/main" id="{E0A3467B-1772-A130-13BF-DA84A1B69858}"/>
                </a:ext>
              </a:extLst>
            </p:cNvPr>
            <p:cNvPicPr preferRelativeResize="0">
              <a:picLocks noGrp="1" noRot="1" noMove="1" noResize="1" noEditPoints="1" noAdjustHandles="1" noChangeArrowheads="1" noChangeShapeType="1" noCrop="1"/>
            </p:cNvPicPr>
            <p:nvPr/>
          </p:nvPicPr>
          <p:blipFill>
            <a:blip r:embed="rId4">
              <a:extLst>
                <a:ext uri="{28A0092B-C50C-407E-A947-70E740481C1C}">
                  <a14:useLocalDpi xmlns:a14="http://schemas.microsoft.com/office/drawing/2010/main" val="0"/>
                </a:ext>
              </a:extLst>
            </a:blip>
            <a:srcRect/>
            <a:stretch/>
          </p:blipFill>
          <p:spPr>
            <a:xfrm>
              <a:off x="504000" y="2394228"/>
              <a:ext cx="420558" cy="426653"/>
            </a:xfrm>
            <a:prstGeom prst="rect">
              <a:avLst/>
            </a:prstGeom>
            <a:noFill/>
            <a:ln>
              <a:noFill/>
            </a:ln>
          </p:spPr>
        </p:pic>
        <p:grpSp>
          <p:nvGrpSpPr>
            <p:cNvPr id="32" name="Group 31">
              <a:extLst>
                <a:ext uri="{FF2B5EF4-FFF2-40B4-BE49-F238E27FC236}">
                  <a16:creationId xmlns:a16="http://schemas.microsoft.com/office/drawing/2014/main" id="{1F3E43BD-D96A-36D5-9E94-6DB48D10EF52}"/>
                </a:ext>
              </a:extLst>
            </p:cNvPr>
            <p:cNvGrpSpPr>
              <a:grpSpLocks noGrp="1" noUngrp="1" noRot="1" noMove="1" noResize="1"/>
            </p:cNvGrpSpPr>
            <p:nvPr/>
          </p:nvGrpSpPr>
          <p:grpSpPr>
            <a:xfrm>
              <a:off x="5811371" y="2337554"/>
              <a:ext cx="540000" cy="540000"/>
              <a:chOff x="5813175" y="2693379"/>
              <a:chExt cx="540000" cy="540000"/>
            </a:xfrm>
          </p:grpSpPr>
          <p:sp>
            <p:nvSpPr>
              <p:cNvPr id="33" name="Oval 32">
                <a:extLst>
                  <a:ext uri="{FF2B5EF4-FFF2-40B4-BE49-F238E27FC236}">
                    <a16:creationId xmlns:a16="http://schemas.microsoft.com/office/drawing/2014/main" id="{692072F6-1B2F-7463-FB2D-B947EC527378}"/>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TextBox 33">
                <a:extLst>
                  <a:ext uri="{FF2B5EF4-FFF2-40B4-BE49-F238E27FC236}">
                    <a16:creationId xmlns:a16="http://schemas.microsoft.com/office/drawing/2014/main" id="{E4DD17B9-4ED3-DFDE-DF60-11206F68D5F7}"/>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grpSp>
        <p:nvGrpSpPr>
          <p:cNvPr id="6" name="Group 5">
            <a:extLst>
              <a:ext uri="{FF2B5EF4-FFF2-40B4-BE49-F238E27FC236}">
                <a16:creationId xmlns:a16="http://schemas.microsoft.com/office/drawing/2014/main" id="{71005CC6-8B35-C54B-F42F-15F82E9F4813}"/>
              </a:ext>
            </a:extLst>
          </p:cNvPr>
          <p:cNvGrpSpPr>
            <a:grpSpLocks noGrp="1" noUngrp="1" noRot="1" noMove="1" noResize="1"/>
          </p:cNvGrpSpPr>
          <p:nvPr/>
        </p:nvGrpSpPr>
        <p:grpSpPr>
          <a:xfrm>
            <a:off x="504000" y="3054842"/>
            <a:ext cx="5847371" cy="553968"/>
            <a:chOff x="504000" y="3208270"/>
            <a:chExt cx="5847371" cy="553968"/>
          </a:xfrm>
        </p:grpSpPr>
        <p:sp>
          <p:nvSpPr>
            <p:cNvPr id="37" name="Google Shape;71;p14">
              <a:extLst>
                <a:ext uri="{FF2B5EF4-FFF2-40B4-BE49-F238E27FC236}">
                  <a16:creationId xmlns:a16="http://schemas.microsoft.com/office/drawing/2014/main" id="{3B98C698-EADF-9F02-5794-6AB0F6F04BA3}"/>
                </a:ext>
              </a:extLst>
            </p:cNvPr>
            <p:cNvSpPr txBox="1">
              <a:spLocks noGrp="1" noRot="1" noMove="1" noResize="1" noEditPoints="1" noAdjustHandles="1" noChangeArrowheads="1" noChangeShapeType="1"/>
            </p:cNvSpPr>
            <p:nvPr/>
          </p:nvSpPr>
          <p:spPr>
            <a:xfrm>
              <a:off x="1022397" y="3208270"/>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Has your school shared ideas for plastic-free lunches with pupils or families during the last twelve months?</a:t>
              </a:r>
            </a:p>
          </p:txBody>
        </p:sp>
        <p:pic>
          <p:nvPicPr>
            <p:cNvPr id="38" name="Google Shape;72;p14">
              <a:extLst>
                <a:ext uri="{FF2B5EF4-FFF2-40B4-BE49-F238E27FC236}">
                  <a16:creationId xmlns:a16="http://schemas.microsoft.com/office/drawing/2014/main" id="{233F3877-E502-A69A-D7B1-D96D7167BC7C}"/>
                </a:ext>
              </a:extLst>
            </p:cNvPr>
            <p:cNvPicPr preferRelativeResize="0">
              <a:picLocks noGrp="1" noRot="1" noMove="1" noResize="1" noEditPoints="1" noAdjustHandles="1" noChangeArrowheads="1" noChangeShapeType="1" noCrop="1"/>
            </p:cNvPicPr>
            <p:nvPr/>
          </p:nvPicPr>
          <p:blipFill>
            <a:blip r:embed="rId5">
              <a:extLst>
                <a:ext uri="{28A0092B-C50C-407E-A947-70E740481C1C}">
                  <a14:useLocalDpi xmlns:a14="http://schemas.microsoft.com/office/drawing/2010/main" val="0"/>
                </a:ext>
              </a:extLst>
            </a:blip>
            <a:srcRect/>
            <a:stretch/>
          </p:blipFill>
          <p:spPr>
            <a:xfrm>
              <a:off x="504000" y="3271928"/>
              <a:ext cx="420557" cy="426653"/>
            </a:xfrm>
            <a:prstGeom prst="rect">
              <a:avLst/>
            </a:prstGeom>
            <a:noFill/>
            <a:ln>
              <a:noFill/>
            </a:ln>
          </p:spPr>
        </p:pic>
        <p:grpSp>
          <p:nvGrpSpPr>
            <p:cNvPr id="44" name="Group 43">
              <a:extLst>
                <a:ext uri="{FF2B5EF4-FFF2-40B4-BE49-F238E27FC236}">
                  <a16:creationId xmlns:a16="http://schemas.microsoft.com/office/drawing/2014/main" id="{E92635E6-FF34-8184-89B4-AFDEFDF70A08}"/>
                </a:ext>
              </a:extLst>
            </p:cNvPr>
            <p:cNvGrpSpPr>
              <a:grpSpLocks noGrp="1" noUngrp="1" noRot="1" noMove="1" noResize="1"/>
            </p:cNvGrpSpPr>
            <p:nvPr/>
          </p:nvGrpSpPr>
          <p:grpSpPr>
            <a:xfrm>
              <a:off x="5811371" y="3215254"/>
              <a:ext cx="540000" cy="540000"/>
              <a:chOff x="5813175" y="2693379"/>
              <a:chExt cx="540000" cy="540000"/>
            </a:xfrm>
          </p:grpSpPr>
          <p:sp>
            <p:nvSpPr>
              <p:cNvPr id="50" name="Oval 49">
                <a:extLst>
                  <a:ext uri="{FF2B5EF4-FFF2-40B4-BE49-F238E27FC236}">
                    <a16:creationId xmlns:a16="http://schemas.microsoft.com/office/drawing/2014/main" id="{83CE2392-CB07-4ACA-F1F3-33C2830AB1DB}"/>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TextBox 65">
                <a:extLst>
                  <a:ext uri="{FF2B5EF4-FFF2-40B4-BE49-F238E27FC236}">
                    <a16:creationId xmlns:a16="http://schemas.microsoft.com/office/drawing/2014/main" id="{8A4D2171-6EE1-6589-3F03-57E76049EF7E}"/>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grpSp>
        <p:nvGrpSpPr>
          <p:cNvPr id="84" name="Group 83">
            <a:extLst>
              <a:ext uri="{FF2B5EF4-FFF2-40B4-BE49-F238E27FC236}">
                <a16:creationId xmlns:a16="http://schemas.microsoft.com/office/drawing/2014/main" id="{E9E558A6-BA8A-F31E-99EB-05331592DA01}"/>
              </a:ext>
            </a:extLst>
          </p:cNvPr>
          <p:cNvGrpSpPr>
            <a:grpSpLocks noGrp="1" noUngrp="1" noRot="1" noMove="1" noResize="1"/>
          </p:cNvGrpSpPr>
          <p:nvPr/>
        </p:nvGrpSpPr>
        <p:grpSpPr>
          <a:xfrm>
            <a:off x="3671455" y="4047447"/>
            <a:ext cx="2679916" cy="720000"/>
            <a:chOff x="3671455" y="4118293"/>
            <a:chExt cx="2679916" cy="720000"/>
          </a:xfrm>
        </p:grpSpPr>
        <p:sp>
          <p:nvSpPr>
            <p:cNvPr id="69" name="Google Shape;71;p14">
              <a:extLst>
                <a:ext uri="{FF2B5EF4-FFF2-40B4-BE49-F238E27FC236}">
                  <a16:creationId xmlns:a16="http://schemas.microsoft.com/office/drawing/2014/main" id="{82BDFACC-355B-345B-B41D-45B85EA5C609}"/>
                </a:ext>
              </a:extLst>
            </p:cNvPr>
            <p:cNvSpPr txBox="1">
              <a:spLocks noGrp="1" noRot="1" noMove="1" noResize="1" noEditPoints="1" noAdjustHandles="1" noChangeArrowheads="1" noChangeShapeType="1"/>
            </p:cNvSpPr>
            <p:nvPr/>
          </p:nvSpPr>
          <p:spPr>
            <a:xfrm>
              <a:off x="3671455" y="4185921"/>
              <a:ext cx="1851141" cy="584745"/>
            </a:xfrm>
            <a:prstGeom prst="rect">
              <a:avLst/>
            </a:prstGeom>
            <a:noFill/>
            <a:ln>
              <a:noFill/>
            </a:ln>
          </p:spPr>
          <p:txBody>
            <a:bodyPr spcFirstLastPara="1" wrap="square" lIns="91425" tIns="91425" rIns="91425" bIns="91425" anchor="ctr" anchorCtr="0">
              <a:spAutoFit/>
            </a:bodyPr>
            <a:lstStyle/>
            <a:p>
              <a:pPr lvl="0"/>
              <a:r>
                <a:rPr lang="en-GB" sz="2600">
                  <a:solidFill>
                    <a:schemeClr val="dk1"/>
                  </a:solidFill>
                  <a:latin typeface="Avenir Next LT Pro Demi" panose="020B0704020202020204" pitchFamily="34" charset="0"/>
                </a:rPr>
                <a:t>Total Score</a:t>
              </a:r>
            </a:p>
          </p:txBody>
        </p:sp>
        <p:grpSp>
          <p:nvGrpSpPr>
            <p:cNvPr id="71" name="Group 70">
              <a:extLst>
                <a:ext uri="{FF2B5EF4-FFF2-40B4-BE49-F238E27FC236}">
                  <a16:creationId xmlns:a16="http://schemas.microsoft.com/office/drawing/2014/main" id="{5EA8D550-77FF-4CEE-2F27-DCD19FA462A4}"/>
                </a:ext>
              </a:extLst>
            </p:cNvPr>
            <p:cNvGrpSpPr>
              <a:grpSpLocks noGrp="1" noUngrp="1" noRot="1" noMove="1" noResize="1"/>
            </p:cNvGrpSpPr>
            <p:nvPr/>
          </p:nvGrpSpPr>
          <p:grpSpPr>
            <a:xfrm>
              <a:off x="5631371" y="4118293"/>
              <a:ext cx="720000" cy="720000"/>
              <a:chOff x="5541371" y="4413000"/>
              <a:chExt cx="1080000" cy="1080000"/>
            </a:xfrm>
          </p:grpSpPr>
          <p:sp>
            <p:nvSpPr>
              <p:cNvPr id="68" name="Oval 67">
                <a:extLst>
                  <a:ext uri="{FF2B5EF4-FFF2-40B4-BE49-F238E27FC236}">
                    <a16:creationId xmlns:a16="http://schemas.microsoft.com/office/drawing/2014/main" id="{10DBAD57-79F7-8ECB-547B-6A49D5B121B1}"/>
                  </a:ext>
                </a:extLst>
              </p:cNvPr>
              <p:cNvSpPr>
                <a:spLocks noGrp="1" noRot="1" noMove="1" noResize="1" noEditPoints="1" noAdjustHandles="1" noChangeArrowheads="1" noChangeShapeType="1"/>
              </p:cNvSpPr>
              <p:nvPr/>
            </p:nvSpPr>
            <p:spPr>
              <a:xfrm>
                <a:off x="5541371" y="4413000"/>
                <a:ext cx="1080000" cy="1080000"/>
              </a:xfrm>
              <a:prstGeom prst="ellipse">
                <a:avLst/>
              </a:prstGeom>
              <a:noFill/>
              <a:ln w="38100">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Google Shape;71;p14">
                <a:extLst>
                  <a:ext uri="{FF2B5EF4-FFF2-40B4-BE49-F238E27FC236}">
                    <a16:creationId xmlns:a16="http://schemas.microsoft.com/office/drawing/2014/main" id="{AE0D32CD-3410-D532-5070-8DA958C8A811}"/>
                  </a:ext>
                </a:extLst>
              </p:cNvPr>
              <p:cNvSpPr txBox="1">
                <a:spLocks noGrp="1" noRot="1" noMove="1" noResize="1" noEditPoints="1" noAdjustHandles="1" noChangeArrowheads="1" noChangeShapeType="1"/>
              </p:cNvSpPr>
              <p:nvPr/>
            </p:nvSpPr>
            <p:spPr>
              <a:xfrm>
                <a:off x="5721371" y="4606775"/>
                <a:ext cx="720000" cy="692453"/>
              </a:xfrm>
              <a:prstGeom prst="rect">
                <a:avLst/>
              </a:prstGeom>
              <a:noFill/>
              <a:ln>
                <a:noFill/>
              </a:ln>
            </p:spPr>
            <p:txBody>
              <a:bodyPr spcFirstLastPara="1" wrap="square" lIns="91425" tIns="91425" rIns="91425" bIns="91425" anchor="ctr" anchorCtr="0">
                <a:spAutoFit/>
              </a:bodyPr>
              <a:lstStyle/>
              <a:p>
                <a:pPr lvl="0" algn="ctr"/>
                <a:r>
                  <a:rPr lang="en-GB" dirty="0">
                    <a:solidFill>
                      <a:schemeClr val="dk1"/>
                    </a:solidFill>
                    <a:latin typeface="Avenir Next LT Pro Demi" panose="020B0704020202020204" pitchFamily="34" charset="0"/>
                  </a:rPr>
                  <a:t>8</a:t>
                </a:r>
              </a:p>
            </p:txBody>
          </p:sp>
        </p:grpSp>
      </p:grpSp>
      <p:grpSp>
        <p:nvGrpSpPr>
          <p:cNvPr id="4" name="Group 3">
            <a:extLst>
              <a:ext uri="{FF2B5EF4-FFF2-40B4-BE49-F238E27FC236}">
                <a16:creationId xmlns:a16="http://schemas.microsoft.com/office/drawing/2014/main" id="{B2D9CC7E-7DA8-5321-A86E-3CC11DC2258F}"/>
              </a:ext>
            </a:extLst>
          </p:cNvPr>
          <p:cNvGrpSpPr>
            <a:grpSpLocks noGrp="1" noUngrp="1" noRot="1" noMove="1" noResize="1"/>
          </p:cNvGrpSpPr>
          <p:nvPr/>
        </p:nvGrpSpPr>
        <p:grpSpPr>
          <a:xfrm>
            <a:off x="504000" y="7794000"/>
            <a:ext cx="5885215" cy="1034099"/>
            <a:chOff x="504000" y="7794000"/>
            <a:chExt cx="5885215" cy="1034099"/>
          </a:xfrm>
        </p:grpSpPr>
        <p:sp>
          <p:nvSpPr>
            <p:cNvPr id="75" name="Google Shape;105;p15">
              <a:extLst>
                <a:ext uri="{FF2B5EF4-FFF2-40B4-BE49-F238E27FC236}">
                  <a16:creationId xmlns:a16="http://schemas.microsoft.com/office/drawing/2014/main" id="{E4C15378-8813-AFBF-D61F-E4B84AD19153}"/>
                </a:ext>
              </a:extLst>
            </p:cNvPr>
            <p:cNvSpPr>
              <a:spLocks noGrp="1" noRot="1" noMove="1" noResize="1" noEditPoints="1" noAdjustHandles="1" noChangeArrowheads="1" noChangeShapeType="1"/>
            </p:cNvSpPr>
            <p:nvPr/>
          </p:nvSpPr>
          <p:spPr>
            <a:xfrm>
              <a:off x="504000" y="7965599"/>
              <a:ext cx="690900" cy="690900"/>
            </a:xfrm>
            <a:prstGeom prst="ellipse">
              <a:avLst/>
            </a:prstGeom>
            <a:noFill/>
            <a:ln w="19050">
              <a:solidFill>
                <a:srgbClr val="EA5A0B"/>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76" name="Google Shape;106;p15">
              <a:extLst>
                <a:ext uri="{FF2B5EF4-FFF2-40B4-BE49-F238E27FC236}">
                  <a16:creationId xmlns:a16="http://schemas.microsoft.com/office/drawing/2014/main" id="{1A291BDE-F82B-6C24-BFA6-3B2A82F51129}"/>
                </a:ext>
              </a:extLst>
            </p:cNvPr>
            <p:cNvPicPr preferRelativeResize="0">
              <a:picLocks noGrp="1" noRot="1" noMove="1" noResize="1" noEditPoints="1" noAdjustHandles="1" noChangeArrowheads="1" noChangeShapeType="1" noCrop="1"/>
            </p:cNvPicPr>
            <p:nvPr/>
          </p:nvPicPr>
          <p:blipFill>
            <a:blip r:embed="rId6">
              <a:extLst>
                <a:ext uri="{28A0092B-C50C-407E-A947-70E740481C1C}">
                  <a14:useLocalDpi xmlns:a14="http://schemas.microsoft.com/office/drawing/2010/main" val="0"/>
                </a:ext>
              </a:extLst>
            </a:blip>
            <a:srcRect/>
            <a:stretch/>
          </p:blipFill>
          <p:spPr>
            <a:xfrm>
              <a:off x="631660" y="8093256"/>
              <a:ext cx="435446" cy="435446"/>
            </a:xfrm>
            <a:prstGeom prst="rect">
              <a:avLst/>
            </a:prstGeom>
            <a:noFill/>
            <a:ln>
              <a:noFill/>
            </a:ln>
          </p:spPr>
        </p:pic>
        <p:sp>
          <p:nvSpPr>
            <p:cNvPr id="77" name="Google Shape;147;p17">
              <a:extLst>
                <a:ext uri="{FF2B5EF4-FFF2-40B4-BE49-F238E27FC236}">
                  <a16:creationId xmlns:a16="http://schemas.microsoft.com/office/drawing/2014/main" id="{9B357C75-EBE4-3748-8C0C-9960A9F46F17}"/>
                </a:ext>
              </a:extLst>
            </p:cNvPr>
            <p:cNvSpPr txBox="1">
              <a:spLocks noGrp="1" noRot="1" noMove="1" noResize="1" noEditPoints="1" noAdjustHandles="1" noChangeArrowheads="1" noChangeShapeType="1"/>
            </p:cNvSpPr>
            <p:nvPr/>
          </p:nvSpPr>
          <p:spPr>
            <a:xfrm>
              <a:off x="1342402" y="7794000"/>
              <a:ext cx="5046813" cy="1034099"/>
            </a:xfrm>
            <a:prstGeom prst="rect">
              <a:avLst/>
            </a:prstGeom>
            <a:noFill/>
            <a:ln>
              <a:noFill/>
            </a:ln>
          </p:spPr>
          <p:txBody>
            <a:bodyPr spcFirstLastPara="1" wrap="square" lIns="91425" tIns="91425" rIns="91425" bIns="91425" anchor="t" anchorCtr="0">
              <a:spAutoFit/>
            </a:bodyPr>
            <a:lstStyle/>
            <a:p>
              <a:pPr lvl="0">
                <a:lnSpc>
                  <a:spcPct val="115000"/>
                </a:lnSpc>
              </a:pPr>
              <a:r>
                <a:rPr lang="en-GB" sz="1200" dirty="0">
                  <a:solidFill>
                    <a:schemeClr val="dk1"/>
                  </a:solidFill>
                  <a:latin typeface="Avenir Next LT Pro" panose="020B0504020202020204" pitchFamily="34" charset="0"/>
                </a:rPr>
                <a:t>In 2027, the UK Government will start a new deposit return scheme. This means when you buy a drink in a plastic bottle, you’ll pay a small extra amount, but you get it back when you return the bottle! This will help reduce plastic pollution and encourage more recycling.</a:t>
              </a:r>
              <a:endParaRPr sz="1200" b="1" dirty="0">
                <a:solidFill>
                  <a:schemeClr val="dk1"/>
                </a:solidFill>
                <a:latin typeface="Avenir Next LT Pro" panose="020B0504020202020204" pitchFamily="34" charset="0"/>
              </a:endParaRPr>
            </a:p>
          </p:txBody>
        </p:sp>
      </p:grpSp>
      <p:grpSp>
        <p:nvGrpSpPr>
          <p:cNvPr id="82" name="Group 81">
            <a:extLst>
              <a:ext uri="{FF2B5EF4-FFF2-40B4-BE49-F238E27FC236}">
                <a16:creationId xmlns:a16="http://schemas.microsoft.com/office/drawing/2014/main" id="{D267EA4C-7328-30A9-9903-4C8D8E759228}"/>
              </a:ext>
            </a:extLst>
          </p:cNvPr>
          <p:cNvGrpSpPr>
            <a:grpSpLocks noGrp="1" noUngrp="1" noRot="1" noMove="1" noResize="1"/>
          </p:cNvGrpSpPr>
          <p:nvPr/>
        </p:nvGrpSpPr>
        <p:grpSpPr>
          <a:xfrm>
            <a:off x="525212" y="5206084"/>
            <a:ext cx="5686485" cy="2149277"/>
            <a:chOff x="525212" y="5461754"/>
            <a:chExt cx="5686485" cy="2149277"/>
          </a:xfrm>
        </p:grpSpPr>
        <p:sp>
          <p:nvSpPr>
            <p:cNvPr id="80" name="TextBox 79">
              <a:extLst>
                <a:ext uri="{FF2B5EF4-FFF2-40B4-BE49-F238E27FC236}">
                  <a16:creationId xmlns:a16="http://schemas.microsoft.com/office/drawing/2014/main" id="{D83BC435-E3DA-03AA-6EC0-41FFEE749802}"/>
                </a:ext>
              </a:extLst>
            </p:cNvPr>
            <p:cNvSpPr txBox="1">
              <a:spLocks noGrp="1" noRot="1" noMove="1" noResize="1" noEditPoints="1" noAdjustHandles="1" noChangeArrowheads="1" noChangeShapeType="1"/>
            </p:cNvSpPr>
            <p:nvPr/>
          </p:nvSpPr>
          <p:spPr>
            <a:xfrm>
              <a:off x="612512" y="5631031"/>
              <a:ext cx="5599185" cy="1980000"/>
            </a:xfrm>
            <a:prstGeom prst="rect">
              <a:avLst/>
            </a:prstGeom>
            <a:noFill/>
            <a:ln w="31750">
              <a:solidFill>
                <a:srgbClr val="EA5A0B"/>
              </a:solidFill>
              <a:prstDash val="dash"/>
            </a:ln>
          </p:spPr>
          <p:txBody>
            <a:bodyPr wrap="square" lIns="144000" tIns="216000" rtlCol="0">
              <a:noAutofit/>
            </a:bodyPr>
            <a:lstStyle/>
            <a:p>
              <a:endParaRPr lang="en-GB" sz="1200">
                <a:latin typeface="Avenir Next LT Pro" panose="020B0504020202020204" pitchFamily="34" charset="0"/>
              </a:endParaRPr>
            </a:p>
          </p:txBody>
        </p:sp>
        <p:sp>
          <p:nvSpPr>
            <p:cNvPr id="81" name="TextBox 80">
              <a:extLst>
                <a:ext uri="{FF2B5EF4-FFF2-40B4-BE49-F238E27FC236}">
                  <a16:creationId xmlns:a16="http://schemas.microsoft.com/office/drawing/2014/main" id="{D34734F2-A3DA-D79C-EE42-19A47DD3AF21}"/>
                </a:ext>
              </a:extLst>
            </p:cNvPr>
            <p:cNvSpPr txBox="1">
              <a:spLocks noGrp="1" noRot="1" noMove="1" noResize="1" noEditPoints="1" noAdjustHandles="1" noChangeArrowheads="1" noChangeShapeType="1"/>
            </p:cNvSpPr>
            <p:nvPr/>
          </p:nvSpPr>
          <p:spPr>
            <a:xfrm>
              <a:off x="525212" y="5461754"/>
              <a:ext cx="756657" cy="338554"/>
            </a:xfrm>
            <a:prstGeom prst="rect">
              <a:avLst/>
            </a:prstGeom>
            <a:solidFill>
              <a:schemeClr val="bg1"/>
            </a:solidFill>
          </p:spPr>
          <p:txBody>
            <a:bodyPr wrap="square" rtlCol="0">
              <a:noAutofit/>
            </a:bodyPr>
            <a:lstStyle/>
            <a:p>
              <a:r>
                <a:rPr lang="en-GB" sz="1600">
                  <a:latin typeface="Avenir Next LT Pro Demi" panose="020B0704020202020204" pitchFamily="34" charset="0"/>
                </a:rPr>
                <a:t>Notes</a:t>
              </a:r>
            </a:p>
          </p:txBody>
        </p:sp>
      </p:grpSp>
    </p:spTree>
    <p:extLst>
      <p:ext uri="{BB962C8B-B14F-4D97-AF65-F5344CB8AC3E}">
        <p14:creationId xmlns:p14="http://schemas.microsoft.com/office/powerpoint/2010/main" val="189562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CF6CE02-501A-9C65-E76C-3DE99BB52A48}"/>
              </a:ext>
            </a:extLst>
          </p:cNvPr>
          <p:cNvGrpSpPr>
            <a:grpSpLocks noGrp="1" noUngrp="1" noRot="1" noMove="1" noResize="1"/>
          </p:cNvGrpSpPr>
          <p:nvPr/>
        </p:nvGrpSpPr>
        <p:grpSpPr>
          <a:xfrm>
            <a:off x="504000" y="856800"/>
            <a:ext cx="6286200" cy="1191842"/>
            <a:chOff x="504000" y="856800"/>
            <a:chExt cx="6286200" cy="1191842"/>
          </a:xfrm>
        </p:grpSpPr>
        <p:sp>
          <p:nvSpPr>
            <p:cNvPr id="4" name="Google Shape;70;p14">
              <a:extLst>
                <a:ext uri="{FF2B5EF4-FFF2-40B4-BE49-F238E27FC236}">
                  <a16:creationId xmlns:a16="http://schemas.microsoft.com/office/drawing/2014/main" id="{5C377974-2885-9846-7E0A-8AD4B5246D76}"/>
                </a:ext>
              </a:extLst>
            </p:cNvPr>
            <p:cNvSpPr txBox="1">
              <a:spLocks noGrp="1" noRot="1" noMove="1" noResize="1" noEditPoints="1" noAdjustHandles="1" noChangeArrowheads="1" noChangeShapeType="1"/>
            </p:cNvSpPr>
            <p:nvPr/>
          </p:nvSpPr>
          <p:spPr>
            <a:xfrm>
              <a:off x="504000" y="856800"/>
              <a:ext cx="6286200" cy="9234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4800" dirty="0">
                  <a:latin typeface="Avenir Next LT Pro Demi" panose="020F0502020204030204" pitchFamily="34" charset="0"/>
                </a:rPr>
                <a:t>School Grounds</a:t>
              </a:r>
              <a:endParaRPr sz="4800" dirty="0">
                <a:latin typeface="Avenir Next LT Pro Demi" panose="020F0502020204030204" pitchFamily="34" charset="0"/>
              </a:endParaRPr>
            </a:p>
          </p:txBody>
        </p:sp>
        <p:grpSp>
          <p:nvGrpSpPr>
            <p:cNvPr id="9" name="Group 8">
              <a:extLst>
                <a:ext uri="{FF2B5EF4-FFF2-40B4-BE49-F238E27FC236}">
                  <a16:creationId xmlns:a16="http://schemas.microsoft.com/office/drawing/2014/main" id="{3B8043E7-D70F-D8CE-48E9-00E2859D16B7}"/>
                </a:ext>
              </a:extLst>
            </p:cNvPr>
            <p:cNvGrpSpPr>
              <a:grpSpLocks noGrp="1" noUngrp="1" noRot="1" noMove="1" noResize="1"/>
            </p:cNvGrpSpPr>
            <p:nvPr/>
          </p:nvGrpSpPr>
          <p:grpSpPr>
            <a:xfrm>
              <a:off x="636900" y="1679310"/>
              <a:ext cx="5867239" cy="369332"/>
              <a:chOff x="636900" y="2151492"/>
              <a:chExt cx="5867239" cy="369332"/>
            </a:xfrm>
          </p:grpSpPr>
          <p:sp>
            <p:nvSpPr>
              <p:cNvPr id="5" name="TextBox 4">
                <a:extLst>
                  <a:ext uri="{FF2B5EF4-FFF2-40B4-BE49-F238E27FC236}">
                    <a16:creationId xmlns:a16="http://schemas.microsoft.com/office/drawing/2014/main" id="{6C8BBF6A-A254-B29A-EE83-8944588F4FA8}"/>
                  </a:ext>
                </a:extLst>
              </p:cNvPr>
              <p:cNvSpPr txBox="1">
                <a:spLocks noGrp="1" noRot="1" noMove="1" noResize="1" noEditPoints="1" noAdjustHandles="1" noChangeArrowheads="1" noChangeShapeType="1"/>
              </p:cNvSpPr>
              <p:nvPr/>
            </p:nvSpPr>
            <p:spPr>
              <a:xfrm>
                <a:off x="5654026" y="2151492"/>
                <a:ext cx="850113" cy="369332"/>
              </a:xfrm>
              <a:prstGeom prst="rect">
                <a:avLst/>
              </a:prstGeom>
              <a:noFill/>
            </p:spPr>
            <p:txBody>
              <a:bodyPr wrap="square" rtlCol="0">
                <a:spAutoFit/>
              </a:bodyPr>
              <a:lstStyle/>
              <a:p>
                <a:pPr algn="ctr"/>
                <a:r>
                  <a:rPr lang="en-GB">
                    <a:latin typeface="Avenir Next LT Pro" panose="020B0504020202020204" pitchFamily="34" charset="0"/>
                  </a:rPr>
                  <a:t>Y/N</a:t>
                </a:r>
              </a:p>
            </p:txBody>
          </p:sp>
          <p:cxnSp>
            <p:nvCxnSpPr>
              <p:cNvPr id="6" name="Straight Connector 5">
                <a:extLst>
                  <a:ext uri="{FF2B5EF4-FFF2-40B4-BE49-F238E27FC236}">
                    <a16:creationId xmlns:a16="http://schemas.microsoft.com/office/drawing/2014/main" id="{4B16AF49-10CC-09E4-4F40-C6E081629191}"/>
                  </a:ext>
                </a:extLst>
              </p:cNvPr>
              <p:cNvCxnSpPr>
                <a:cxnSpLocks noGrp="1" noRot="1" noMove="1" noResize="1" noEditPoints="1" noAdjustHandles="1" noChangeArrowheads="1" noChangeShapeType="1"/>
              </p:cNvCxnSpPr>
              <p:nvPr/>
            </p:nvCxnSpPr>
            <p:spPr>
              <a:xfrm>
                <a:off x="636900" y="2336158"/>
                <a:ext cx="5105978" cy="0"/>
              </a:xfrm>
              <a:prstGeom prst="line">
                <a:avLst/>
              </a:prstGeom>
              <a:ln w="25400">
                <a:solidFill>
                  <a:srgbClr val="EA5A0B"/>
                </a:solidFill>
                <a:prstDash val="solid"/>
              </a:ln>
            </p:spPr>
            <p:style>
              <a:lnRef idx="2">
                <a:schemeClr val="accent1"/>
              </a:lnRef>
              <a:fillRef idx="0">
                <a:schemeClr val="accent1"/>
              </a:fillRef>
              <a:effectRef idx="1">
                <a:schemeClr val="accent1"/>
              </a:effectRef>
              <a:fontRef idx="minor">
                <a:schemeClr val="tx1"/>
              </a:fontRef>
            </p:style>
          </p:cxnSp>
        </p:grpSp>
      </p:grpSp>
      <p:grpSp>
        <p:nvGrpSpPr>
          <p:cNvPr id="8" name="Group 7">
            <a:extLst>
              <a:ext uri="{FF2B5EF4-FFF2-40B4-BE49-F238E27FC236}">
                <a16:creationId xmlns:a16="http://schemas.microsoft.com/office/drawing/2014/main" id="{28CB6D1C-B539-1A2B-9038-4F48954E3F7D}"/>
              </a:ext>
            </a:extLst>
          </p:cNvPr>
          <p:cNvGrpSpPr>
            <a:grpSpLocks noGrp="1" noUngrp="1" noRot="1" noMove="1" noResize="1"/>
          </p:cNvGrpSpPr>
          <p:nvPr/>
        </p:nvGrpSpPr>
        <p:grpSpPr>
          <a:xfrm>
            <a:off x="504824" y="2414573"/>
            <a:ext cx="5848351" cy="553968"/>
            <a:chOff x="504824" y="2638274"/>
            <a:chExt cx="5848351" cy="553968"/>
          </a:xfrm>
        </p:grpSpPr>
        <p:sp>
          <p:nvSpPr>
            <p:cNvPr id="10" name="Google Shape;71;p14">
              <a:extLst>
                <a:ext uri="{FF2B5EF4-FFF2-40B4-BE49-F238E27FC236}">
                  <a16:creationId xmlns:a16="http://schemas.microsoft.com/office/drawing/2014/main" id="{5472BD31-91B6-CAD3-4A79-AC5CF27E9E9E}"/>
                </a:ext>
              </a:extLst>
            </p:cNvPr>
            <p:cNvSpPr txBox="1">
              <a:spLocks noGrp="1" noRot="1" noMove="1" noResize="1" noEditPoints="1" noAdjustHandles="1" noChangeArrowheads="1" noChangeShapeType="1"/>
            </p:cNvSpPr>
            <p:nvPr/>
          </p:nvSpPr>
          <p:spPr>
            <a:xfrm>
              <a:off x="1024201" y="2638274"/>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Does your school have a tiny forest, orchard, or group of trees on site?</a:t>
              </a:r>
            </a:p>
          </p:txBody>
        </p:sp>
        <p:pic>
          <p:nvPicPr>
            <p:cNvPr id="11" name="Google Shape;72;p14">
              <a:extLst>
                <a:ext uri="{FF2B5EF4-FFF2-40B4-BE49-F238E27FC236}">
                  <a16:creationId xmlns:a16="http://schemas.microsoft.com/office/drawing/2014/main" id="{BEA799A0-7639-AA23-2051-B469A1247546}"/>
                </a:ext>
              </a:extLst>
            </p:cNvPr>
            <p:cNvPicPr preferRelativeResize="0">
              <a:picLocks noGrp="1" noRot="1" noMove="1" noResize="1" noEditPoints="1" noAdjustHandles="1" noChangeArrowheads="1" noChangeShapeType="1" noCrop="1"/>
            </p:cNvPicPr>
            <p:nvPr/>
          </p:nvPicPr>
          <p:blipFill>
            <a:blip r:embed="rId3">
              <a:alphaModFix/>
            </a:blip>
            <a:stretch>
              <a:fillRect/>
            </a:stretch>
          </p:blipFill>
          <p:spPr>
            <a:xfrm>
              <a:off x="504824" y="2701931"/>
              <a:ext cx="422519" cy="426654"/>
            </a:xfrm>
            <a:prstGeom prst="rect">
              <a:avLst/>
            </a:prstGeom>
            <a:noFill/>
            <a:ln>
              <a:noFill/>
            </a:ln>
          </p:spPr>
        </p:pic>
        <p:sp>
          <p:nvSpPr>
            <p:cNvPr id="13" name="Oval 12">
              <a:extLst>
                <a:ext uri="{FF2B5EF4-FFF2-40B4-BE49-F238E27FC236}">
                  <a16:creationId xmlns:a16="http://schemas.microsoft.com/office/drawing/2014/main" id="{89FA0795-6EA3-6B31-2E53-DB132CAE0FB5}"/>
                </a:ext>
              </a:extLst>
            </p:cNvPr>
            <p:cNvSpPr>
              <a:spLocks noGrp="1" noRot="1" noMove="1" noResize="1" noEditPoints="1" noAdjustHandles="1" noChangeArrowheads="1" noChangeShapeType="1"/>
            </p:cNvSpPr>
            <p:nvPr/>
          </p:nvSpPr>
          <p:spPr>
            <a:xfrm>
              <a:off x="5813175" y="2645258"/>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a:extLst>
                <a:ext uri="{FF2B5EF4-FFF2-40B4-BE49-F238E27FC236}">
                  <a16:creationId xmlns:a16="http://schemas.microsoft.com/office/drawing/2014/main" id="{05BE0FB5-9E1D-F973-BF5E-86D2AD6DB1C9}"/>
                </a:ext>
              </a:extLst>
            </p:cNvPr>
            <p:cNvSpPr txBox="1">
              <a:spLocks noGrp="1" noRot="1" noMove="1" noResize="1" noEditPoints="1" noAdjustHandles="1" noChangeArrowheads="1" noChangeShapeType="1"/>
            </p:cNvSpPr>
            <p:nvPr/>
          </p:nvSpPr>
          <p:spPr>
            <a:xfrm>
              <a:off x="5903175" y="2730592"/>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nvGrpSpPr>
          <p:cNvPr id="7" name="Group 6">
            <a:extLst>
              <a:ext uri="{FF2B5EF4-FFF2-40B4-BE49-F238E27FC236}">
                <a16:creationId xmlns:a16="http://schemas.microsoft.com/office/drawing/2014/main" id="{D021C41D-D0A9-6C51-FE0D-6A084B62B9F8}"/>
              </a:ext>
            </a:extLst>
          </p:cNvPr>
          <p:cNvGrpSpPr>
            <a:grpSpLocks noGrp="1" noUngrp="1" noRot="1" noMove="1" noResize="1"/>
          </p:cNvGrpSpPr>
          <p:nvPr/>
        </p:nvGrpSpPr>
        <p:grpSpPr>
          <a:xfrm>
            <a:off x="504824" y="3334472"/>
            <a:ext cx="5847371" cy="553968"/>
            <a:chOff x="504824" y="3515047"/>
            <a:chExt cx="5847371" cy="553968"/>
          </a:xfrm>
        </p:grpSpPr>
        <p:sp>
          <p:nvSpPr>
            <p:cNvPr id="19" name="Google Shape;71;p14">
              <a:extLst>
                <a:ext uri="{FF2B5EF4-FFF2-40B4-BE49-F238E27FC236}">
                  <a16:creationId xmlns:a16="http://schemas.microsoft.com/office/drawing/2014/main" id="{FA39626A-C835-AA39-A831-9C81CB93387A}"/>
                </a:ext>
              </a:extLst>
            </p:cNvPr>
            <p:cNvSpPr txBox="1">
              <a:spLocks noGrp="1" noRot="1" noMove="1" noResize="1" noEditPoints="1" noAdjustHandles="1" noChangeArrowheads="1" noChangeShapeType="1"/>
            </p:cNvSpPr>
            <p:nvPr/>
          </p:nvSpPr>
          <p:spPr>
            <a:xfrm>
              <a:off x="1023221" y="3515047"/>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Has your school planted trees or supported tree planting in the last twelve months?</a:t>
              </a:r>
            </a:p>
          </p:txBody>
        </p:sp>
        <p:pic>
          <p:nvPicPr>
            <p:cNvPr id="20" name="Google Shape;72;p14">
              <a:extLst>
                <a:ext uri="{FF2B5EF4-FFF2-40B4-BE49-F238E27FC236}">
                  <a16:creationId xmlns:a16="http://schemas.microsoft.com/office/drawing/2014/main" id="{1A83B809-90BC-CB99-7AA9-72E5E35D5A50}"/>
                </a:ext>
              </a:extLst>
            </p:cNvPr>
            <p:cNvPicPr preferRelativeResize="0">
              <a:picLocks noGrp="1" noRot="1" noMove="1" noResize="1" noEditPoints="1" noAdjustHandles="1" noChangeArrowheads="1" noChangeShapeType="1" noCrop="1"/>
            </p:cNvPicPr>
            <p:nvPr/>
          </p:nvPicPr>
          <p:blipFill>
            <a:blip r:embed="rId4">
              <a:extLst>
                <a:ext uri="{28A0092B-C50C-407E-A947-70E740481C1C}">
                  <a14:useLocalDpi xmlns:a14="http://schemas.microsoft.com/office/drawing/2010/main" val="0"/>
                </a:ext>
              </a:extLst>
            </a:blip>
            <a:srcRect/>
            <a:stretch/>
          </p:blipFill>
          <p:spPr>
            <a:xfrm>
              <a:off x="504824" y="3578704"/>
              <a:ext cx="420558" cy="426654"/>
            </a:xfrm>
            <a:prstGeom prst="rect">
              <a:avLst/>
            </a:prstGeom>
            <a:noFill/>
            <a:ln>
              <a:noFill/>
            </a:ln>
          </p:spPr>
        </p:pic>
        <p:grpSp>
          <p:nvGrpSpPr>
            <p:cNvPr id="21" name="Group 20">
              <a:extLst>
                <a:ext uri="{FF2B5EF4-FFF2-40B4-BE49-F238E27FC236}">
                  <a16:creationId xmlns:a16="http://schemas.microsoft.com/office/drawing/2014/main" id="{714E9A5C-B65B-0A40-3231-76ED86379A56}"/>
                </a:ext>
              </a:extLst>
            </p:cNvPr>
            <p:cNvGrpSpPr>
              <a:grpSpLocks noGrp="1" noUngrp="1" noRot="1" noMove="1" noResize="1"/>
            </p:cNvGrpSpPr>
            <p:nvPr/>
          </p:nvGrpSpPr>
          <p:grpSpPr>
            <a:xfrm>
              <a:off x="5812195" y="3522031"/>
              <a:ext cx="540000" cy="540000"/>
              <a:chOff x="5813175" y="2693379"/>
              <a:chExt cx="540000" cy="540000"/>
            </a:xfrm>
          </p:grpSpPr>
          <p:sp>
            <p:nvSpPr>
              <p:cNvPr id="22" name="Oval 21">
                <a:extLst>
                  <a:ext uri="{FF2B5EF4-FFF2-40B4-BE49-F238E27FC236}">
                    <a16:creationId xmlns:a16="http://schemas.microsoft.com/office/drawing/2014/main" id="{B099835C-F518-59DF-6DDD-B18B9EE7D74D}"/>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TextBox 22">
                <a:extLst>
                  <a:ext uri="{FF2B5EF4-FFF2-40B4-BE49-F238E27FC236}">
                    <a16:creationId xmlns:a16="http://schemas.microsoft.com/office/drawing/2014/main" id="{5DBF6429-E5F9-0D2D-BF0C-27F85411AFCC}"/>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grpSp>
        <p:nvGrpSpPr>
          <p:cNvPr id="18" name="Group 17">
            <a:extLst>
              <a:ext uri="{FF2B5EF4-FFF2-40B4-BE49-F238E27FC236}">
                <a16:creationId xmlns:a16="http://schemas.microsoft.com/office/drawing/2014/main" id="{C34FE30E-0555-BB2D-0F6C-E381E5772C04}"/>
              </a:ext>
            </a:extLst>
          </p:cNvPr>
          <p:cNvGrpSpPr>
            <a:grpSpLocks noGrp="1" noUngrp="1" noRot="1" noMove="1" noResize="1"/>
          </p:cNvGrpSpPr>
          <p:nvPr/>
        </p:nvGrpSpPr>
        <p:grpSpPr>
          <a:xfrm>
            <a:off x="504824" y="4254371"/>
            <a:ext cx="5847371" cy="540000"/>
            <a:chOff x="504824" y="4404882"/>
            <a:chExt cx="5847371" cy="540000"/>
          </a:xfrm>
        </p:grpSpPr>
        <p:sp>
          <p:nvSpPr>
            <p:cNvPr id="27" name="Google Shape;71;p14">
              <a:extLst>
                <a:ext uri="{FF2B5EF4-FFF2-40B4-BE49-F238E27FC236}">
                  <a16:creationId xmlns:a16="http://schemas.microsoft.com/office/drawing/2014/main" id="{8F625DC4-5EC6-37EC-A925-895F6115E1AD}"/>
                </a:ext>
              </a:extLst>
            </p:cNvPr>
            <p:cNvSpPr txBox="1">
              <a:spLocks noGrp="1" noRot="1" noMove="1" noResize="1" noEditPoints="1" noAdjustHandles="1" noChangeArrowheads="1" noChangeShapeType="1"/>
            </p:cNvSpPr>
            <p:nvPr/>
          </p:nvSpPr>
          <p:spPr>
            <a:xfrm>
              <a:off x="1023221" y="4490231"/>
              <a:ext cx="4692116" cy="369302"/>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Does your school have an outdoor learning and/or eating area?</a:t>
              </a:r>
              <a:endParaRPr sz="1200" dirty="0">
                <a:solidFill>
                  <a:schemeClr val="dk1"/>
                </a:solidFill>
                <a:latin typeface="Avenir Next LT Pro" panose="020B0504020202020204" pitchFamily="34" charset="0"/>
              </a:endParaRPr>
            </a:p>
          </p:txBody>
        </p:sp>
        <p:pic>
          <p:nvPicPr>
            <p:cNvPr id="28" name="Google Shape;72;p14">
              <a:extLst>
                <a:ext uri="{FF2B5EF4-FFF2-40B4-BE49-F238E27FC236}">
                  <a16:creationId xmlns:a16="http://schemas.microsoft.com/office/drawing/2014/main" id="{6CFE47BC-D95B-B0D7-DF59-28605D4C1281}"/>
                </a:ext>
              </a:extLst>
            </p:cNvPr>
            <p:cNvPicPr preferRelativeResize="0">
              <a:picLocks noGrp="1" noRot="1" noMove="1" noResize="1" noEditPoints="1" noAdjustHandles="1" noChangeArrowheads="1" noChangeShapeType="1" noCrop="1"/>
            </p:cNvPicPr>
            <p:nvPr/>
          </p:nvPicPr>
          <p:blipFill>
            <a:blip r:embed="rId5">
              <a:extLst>
                <a:ext uri="{28A0092B-C50C-407E-A947-70E740481C1C}">
                  <a14:useLocalDpi xmlns:a14="http://schemas.microsoft.com/office/drawing/2010/main" val="0"/>
                </a:ext>
              </a:extLst>
            </a:blip>
            <a:srcRect/>
            <a:stretch/>
          </p:blipFill>
          <p:spPr>
            <a:xfrm>
              <a:off x="504824" y="4461556"/>
              <a:ext cx="420558" cy="426653"/>
            </a:xfrm>
            <a:prstGeom prst="rect">
              <a:avLst/>
            </a:prstGeom>
            <a:noFill/>
            <a:ln>
              <a:noFill/>
            </a:ln>
          </p:spPr>
        </p:pic>
        <p:grpSp>
          <p:nvGrpSpPr>
            <p:cNvPr id="29" name="Group 28">
              <a:extLst>
                <a:ext uri="{FF2B5EF4-FFF2-40B4-BE49-F238E27FC236}">
                  <a16:creationId xmlns:a16="http://schemas.microsoft.com/office/drawing/2014/main" id="{2A1C69D5-A1A2-80B6-D8E1-8EBCFE1616EB}"/>
                </a:ext>
              </a:extLst>
            </p:cNvPr>
            <p:cNvGrpSpPr>
              <a:grpSpLocks noGrp="1" noUngrp="1" noRot="1" noMove="1" noResize="1"/>
            </p:cNvGrpSpPr>
            <p:nvPr/>
          </p:nvGrpSpPr>
          <p:grpSpPr>
            <a:xfrm>
              <a:off x="5812195" y="4404882"/>
              <a:ext cx="540000" cy="540000"/>
              <a:chOff x="5813175" y="2693379"/>
              <a:chExt cx="540000" cy="540000"/>
            </a:xfrm>
          </p:grpSpPr>
          <p:sp>
            <p:nvSpPr>
              <p:cNvPr id="30" name="Oval 29">
                <a:extLst>
                  <a:ext uri="{FF2B5EF4-FFF2-40B4-BE49-F238E27FC236}">
                    <a16:creationId xmlns:a16="http://schemas.microsoft.com/office/drawing/2014/main" id="{F3E21F80-DFFD-4486-AE39-23441C31EA86}"/>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TextBox 30">
                <a:extLst>
                  <a:ext uri="{FF2B5EF4-FFF2-40B4-BE49-F238E27FC236}">
                    <a16:creationId xmlns:a16="http://schemas.microsoft.com/office/drawing/2014/main" id="{700612CE-41D5-39E3-7127-3FDEC5B2DDF6}"/>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grpSp>
        <p:nvGrpSpPr>
          <p:cNvPr id="14" name="Group 13">
            <a:extLst>
              <a:ext uri="{FF2B5EF4-FFF2-40B4-BE49-F238E27FC236}">
                <a16:creationId xmlns:a16="http://schemas.microsoft.com/office/drawing/2014/main" id="{E58ABEB0-44FC-F6D1-DE55-F597569998AA}"/>
              </a:ext>
            </a:extLst>
          </p:cNvPr>
          <p:cNvGrpSpPr>
            <a:grpSpLocks noGrp="1" noUngrp="1" noRot="1" noMove="1" noResize="1"/>
          </p:cNvGrpSpPr>
          <p:nvPr/>
        </p:nvGrpSpPr>
        <p:grpSpPr>
          <a:xfrm>
            <a:off x="504824" y="6080201"/>
            <a:ext cx="5847371" cy="553968"/>
            <a:chOff x="504824" y="6316063"/>
            <a:chExt cx="5847371" cy="553968"/>
          </a:xfrm>
        </p:grpSpPr>
        <p:sp>
          <p:nvSpPr>
            <p:cNvPr id="39" name="Google Shape;71;p14">
              <a:extLst>
                <a:ext uri="{FF2B5EF4-FFF2-40B4-BE49-F238E27FC236}">
                  <a16:creationId xmlns:a16="http://schemas.microsoft.com/office/drawing/2014/main" id="{7A9E2C8F-69EB-2273-77C4-E988D7B498D2}"/>
                </a:ext>
              </a:extLst>
            </p:cNvPr>
            <p:cNvSpPr txBox="1">
              <a:spLocks noGrp="1" noRot="1" noMove="1" noResize="1" noEditPoints="1" noAdjustHandles="1" noChangeArrowheads="1" noChangeShapeType="1"/>
            </p:cNvSpPr>
            <p:nvPr/>
          </p:nvSpPr>
          <p:spPr>
            <a:xfrm>
              <a:off x="1023221" y="6316063"/>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Does your school have a greenhouse, polytunnel, or allotment area that pupils can use?</a:t>
              </a:r>
            </a:p>
          </p:txBody>
        </p:sp>
        <p:pic>
          <p:nvPicPr>
            <p:cNvPr id="40" name="Google Shape;72;p14">
              <a:extLst>
                <a:ext uri="{FF2B5EF4-FFF2-40B4-BE49-F238E27FC236}">
                  <a16:creationId xmlns:a16="http://schemas.microsoft.com/office/drawing/2014/main" id="{F920601A-3192-B76E-187C-444B9C041030}"/>
                </a:ext>
              </a:extLst>
            </p:cNvPr>
            <p:cNvPicPr preferRelativeResize="0">
              <a:picLocks noGrp="1" noRot="1" noMove="1" noResize="1" noEditPoints="1" noAdjustHandles="1" noChangeArrowheads="1" noChangeShapeType="1" noCrop="1"/>
            </p:cNvPicPr>
            <p:nvPr/>
          </p:nvPicPr>
          <p:blipFill>
            <a:blip r:embed="rId6">
              <a:extLst>
                <a:ext uri="{28A0092B-C50C-407E-A947-70E740481C1C}">
                  <a14:useLocalDpi xmlns:a14="http://schemas.microsoft.com/office/drawing/2010/main" val="0"/>
                </a:ext>
              </a:extLst>
            </a:blip>
            <a:srcRect/>
            <a:stretch/>
          </p:blipFill>
          <p:spPr>
            <a:xfrm>
              <a:off x="504824" y="6379721"/>
              <a:ext cx="420557" cy="426653"/>
            </a:xfrm>
            <a:prstGeom prst="rect">
              <a:avLst/>
            </a:prstGeom>
            <a:noFill/>
            <a:ln>
              <a:noFill/>
            </a:ln>
          </p:spPr>
        </p:pic>
        <p:grpSp>
          <p:nvGrpSpPr>
            <p:cNvPr id="41" name="Group 40">
              <a:extLst>
                <a:ext uri="{FF2B5EF4-FFF2-40B4-BE49-F238E27FC236}">
                  <a16:creationId xmlns:a16="http://schemas.microsoft.com/office/drawing/2014/main" id="{C480BD4D-595F-FCF9-509C-057B95C5D6C5}"/>
                </a:ext>
              </a:extLst>
            </p:cNvPr>
            <p:cNvGrpSpPr>
              <a:grpSpLocks noGrp="1" noUngrp="1" noRot="1" noMove="1" noResize="1"/>
            </p:cNvGrpSpPr>
            <p:nvPr/>
          </p:nvGrpSpPr>
          <p:grpSpPr>
            <a:xfrm>
              <a:off x="5812195" y="6323047"/>
              <a:ext cx="540000" cy="540000"/>
              <a:chOff x="5813175" y="2693379"/>
              <a:chExt cx="540000" cy="540000"/>
            </a:xfrm>
          </p:grpSpPr>
          <p:sp>
            <p:nvSpPr>
              <p:cNvPr id="42" name="Oval 41">
                <a:extLst>
                  <a:ext uri="{FF2B5EF4-FFF2-40B4-BE49-F238E27FC236}">
                    <a16:creationId xmlns:a16="http://schemas.microsoft.com/office/drawing/2014/main" id="{757747D4-4541-D1C5-CB00-AAEF000DD249}"/>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TextBox 42">
                <a:extLst>
                  <a:ext uri="{FF2B5EF4-FFF2-40B4-BE49-F238E27FC236}">
                    <a16:creationId xmlns:a16="http://schemas.microsoft.com/office/drawing/2014/main" id="{B39C3EE4-ED68-6AF3-EE2C-0566EB463176}"/>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grpSp>
        <p:nvGrpSpPr>
          <p:cNvPr id="24" name="Group 23">
            <a:extLst>
              <a:ext uri="{FF2B5EF4-FFF2-40B4-BE49-F238E27FC236}">
                <a16:creationId xmlns:a16="http://schemas.microsoft.com/office/drawing/2014/main" id="{5F79261E-ED79-9EE8-F5A2-3D3C080E744F}"/>
              </a:ext>
            </a:extLst>
          </p:cNvPr>
          <p:cNvGrpSpPr>
            <a:grpSpLocks noGrp="1" noUngrp="1" noRot="1" noMove="1" noResize="1"/>
          </p:cNvGrpSpPr>
          <p:nvPr/>
        </p:nvGrpSpPr>
        <p:grpSpPr>
          <a:xfrm>
            <a:off x="504824" y="5160302"/>
            <a:ext cx="5847371" cy="553968"/>
            <a:chOff x="504824" y="5353943"/>
            <a:chExt cx="5847371" cy="553968"/>
          </a:xfrm>
        </p:grpSpPr>
        <p:sp>
          <p:nvSpPr>
            <p:cNvPr id="45" name="Google Shape;71;p14">
              <a:extLst>
                <a:ext uri="{FF2B5EF4-FFF2-40B4-BE49-F238E27FC236}">
                  <a16:creationId xmlns:a16="http://schemas.microsoft.com/office/drawing/2014/main" id="{A7B6DEB0-3A25-1509-BD34-A7CC29CAC2A1}"/>
                </a:ext>
              </a:extLst>
            </p:cNvPr>
            <p:cNvSpPr txBox="1">
              <a:spLocks noGrp="1" noRot="1" noMove="1" noResize="1" noEditPoints="1" noAdjustHandles="1" noChangeArrowheads="1" noChangeShapeType="1"/>
            </p:cNvSpPr>
            <p:nvPr/>
          </p:nvSpPr>
          <p:spPr>
            <a:xfrm>
              <a:off x="1023221" y="5353943"/>
              <a:ext cx="4692116" cy="553968"/>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Does your school have a gardening club, or does it offer gardening lessons?</a:t>
              </a:r>
              <a:endParaRPr sz="1200">
                <a:solidFill>
                  <a:schemeClr val="dk1"/>
                </a:solidFill>
                <a:latin typeface="Avenir Next LT Pro" panose="020B0504020202020204" pitchFamily="34" charset="0"/>
              </a:endParaRPr>
            </a:p>
          </p:txBody>
        </p:sp>
        <p:pic>
          <p:nvPicPr>
            <p:cNvPr id="46" name="Google Shape;72;p14">
              <a:extLst>
                <a:ext uri="{FF2B5EF4-FFF2-40B4-BE49-F238E27FC236}">
                  <a16:creationId xmlns:a16="http://schemas.microsoft.com/office/drawing/2014/main" id="{C3621724-892B-E26F-89F4-4F92C0E70CCF}"/>
                </a:ext>
              </a:extLst>
            </p:cNvPr>
            <p:cNvPicPr preferRelativeResize="0">
              <a:picLocks noGrp="1" noRot="1" noMove="1" noResize="1" noEditPoints="1" noAdjustHandles="1" noChangeArrowheads="1" noChangeShapeType="1" noCrop="1"/>
            </p:cNvPicPr>
            <p:nvPr/>
          </p:nvPicPr>
          <p:blipFill>
            <a:blip r:embed="rId7">
              <a:extLst>
                <a:ext uri="{28A0092B-C50C-407E-A947-70E740481C1C}">
                  <a14:useLocalDpi xmlns:a14="http://schemas.microsoft.com/office/drawing/2010/main" val="0"/>
                </a:ext>
              </a:extLst>
            </a:blip>
            <a:srcRect/>
            <a:stretch/>
          </p:blipFill>
          <p:spPr>
            <a:xfrm>
              <a:off x="504824" y="5420648"/>
              <a:ext cx="420558" cy="420558"/>
            </a:xfrm>
            <a:prstGeom prst="rect">
              <a:avLst/>
            </a:prstGeom>
            <a:noFill/>
            <a:ln>
              <a:noFill/>
            </a:ln>
          </p:spPr>
        </p:pic>
        <p:grpSp>
          <p:nvGrpSpPr>
            <p:cNvPr id="47" name="Group 46">
              <a:extLst>
                <a:ext uri="{FF2B5EF4-FFF2-40B4-BE49-F238E27FC236}">
                  <a16:creationId xmlns:a16="http://schemas.microsoft.com/office/drawing/2014/main" id="{1BAB8BCE-3B70-D5C7-5DEF-B169E12E0E60}"/>
                </a:ext>
              </a:extLst>
            </p:cNvPr>
            <p:cNvGrpSpPr>
              <a:grpSpLocks noGrp="1" noUngrp="1" noRot="1" noMove="1" noResize="1"/>
            </p:cNvGrpSpPr>
            <p:nvPr/>
          </p:nvGrpSpPr>
          <p:grpSpPr>
            <a:xfrm>
              <a:off x="5812195" y="5360927"/>
              <a:ext cx="540000" cy="540000"/>
              <a:chOff x="5813175" y="2693379"/>
              <a:chExt cx="540000" cy="540000"/>
            </a:xfrm>
          </p:grpSpPr>
          <p:sp>
            <p:nvSpPr>
              <p:cNvPr id="48" name="Oval 47">
                <a:extLst>
                  <a:ext uri="{FF2B5EF4-FFF2-40B4-BE49-F238E27FC236}">
                    <a16:creationId xmlns:a16="http://schemas.microsoft.com/office/drawing/2014/main" id="{343CCB55-69D4-6191-3F13-CEA24DBC25A1}"/>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TextBox 48">
                <a:extLst>
                  <a:ext uri="{FF2B5EF4-FFF2-40B4-BE49-F238E27FC236}">
                    <a16:creationId xmlns:a16="http://schemas.microsoft.com/office/drawing/2014/main" id="{ACB3C466-B69B-9E7A-AB6A-6DE9A530A5B8}"/>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N</a:t>
                </a:r>
              </a:p>
            </p:txBody>
          </p:sp>
        </p:grpSp>
      </p:grpSp>
      <p:grpSp>
        <p:nvGrpSpPr>
          <p:cNvPr id="26" name="Group 25">
            <a:extLst>
              <a:ext uri="{FF2B5EF4-FFF2-40B4-BE49-F238E27FC236}">
                <a16:creationId xmlns:a16="http://schemas.microsoft.com/office/drawing/2014/main" id="{C85CF451-BC75-7F98-0108-DA8EF2D0AA6C}"/>
              </a:ext>
            </a:extLst>
          </p:cNvPr>
          <p:cNvGrpSpPr>
            <a:grpSpLocks noGrp="1" noUngrp="1" noRot="1" noMove="1" noResize="1"/>
          </p:cNvGrpSpPr>
          <p:nvPr/>
        </p:nvGrpSpPr>
        <p:grpSpPr>
          <a:xfrm>
            <a:off x="504824" y="7000100"/>
            <a:ext cx="5844367" cy="553968"/>
            <a:chOff x="504824" y="7159731"/>
            <a:chExt cx="5844367" cy="553968"/>
          </a:xfrm>
        </p:grpSpPr>
        <p:sp>
          <p:nvSpPr>
            <p:cNvPr id="51" name="Google Shape;71;p14">
              <a:extLst>
                <a:ext uri="{FF2B5EF4-FFF2-40B4-BE49-F238E27FC236}">
                  <a16:creationId xmlns:a16="http://schemas.microsoft.com/office/drawing/2014/main" id="{824D15A0-772D-1123-DD30-41D7C51715B5}"/>
                </a:ext>
              </a:extLst>
            </p:cNvPr>
            <p:cNvSpPr txBox="1">
              <a:spLocks noGrp="1" noRot="1" noMove="1" noResize="1" noEditPoints="1" noAdjustHandles="1" noChangeArrowheads="1" noChangeShapeType="1"/>
            </p:cNvSpPr>
            <p:nvPr/>
          </p:nvSpPr>
          <p:spPr>
            <a:xfrm>
              <a:off x="1020217" y="7159731"/>
              <a:ext cx="4692116" cy="553968"/>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Does each class/year group in your school have a designated growing area?</a:t>
              </a:r>
              <a:endParaRPr sz="1200">
                <a:solidFill>
                  <a:schemeClr val="dk1"/>
                </a:solidFill>
                <a:latin typeface="Avenir Next LT Pro" panose="020B0504020202020204" pitchFamily="34" charset="0"/>
              </a:endParaRPr>
            </a:p>
          </p:txBody>
        </p:sp>
        <p:pic>
          <p:nvPicPr>
            <p:cNvPr id="52" name="Google Shape;72;p14">
              <a:extLst>
                <a:ext uri="{FF2B5EF4-FFF2-40B4-BE49-F238E27FC236}">
                  <a16:creationId xmlns:a16="http://schemas.microsoft.com/office/drawing/2014/main" id="{FD7705A6-1DFE-6AAD-14E1-78B80A8D8AD7}"/>
                </a:ext>
              </a:extLst>
            </p:cNvPr>
            <p:cNvPicPr preferRelativeResize="0">
              <a:picLocks noGrp="1" noRot="1" noMove="1" noResize="1" noEditPoints="1" noAdjustHandles="1" noChangeArrowheads="1" noChangeShapeType="1" noCrop="1"/>
            </p:cNvPicPr>
            <p:nvPr/>
          </p:nvPicPr>
          <p:blipFill>
            <a:blip r:embed="rId8">
              <a:extLst>
                <a:ext uri="{28A0092B-C50C-407E-A947-70E740481C1C}">
                  <a14:useLocalDpi xmlns:a14="http://schemas.microsoft.com/office/drawing/2010/main" val="0"/>
                </a:ext>
              </a:extLst>
            </a:blip>
            <a:srcRect/>
            <a:stretch/>
          </p:blipFill>
          <p:spPr>
            <a:xfrm>
              <a:off x="504824" y="7226436"/>
              <a:ext cx="414549" cy="420558"/>
            </a:xfrm>
            <a:prstGeom prst="rect">
              <a:avLst/>
            </a:prstGeom>
            <a:noFill/>
            <a:ln>
              <a:noFill/>
            </a:ln>
          </p:spPr>
        </p:pic>
        <p:grpSp>
          <p:nvGrpSpPr>
            <p:cNvPr id="53" name="Group 52">
              <a:extLst>
                <a:ext uri="{FF2B5EF4-FFF2-40B4-BE49-F238E27FC236}">
                  <a16:creationId xmlns:a16="http://schemas.microsoft.com/office/drawing/2014/main" id="{F8DB3946-A4B1-6580-67F4-52A51FE883A1}"/>
                </a:ext>
              </a:extLst>
            </p:cNvPr>
            <p:cNvGrpSpPr>
              <a:grpSpLocks noGrp="1" noUngrp="1" noRot="1" noMove="1" noResize="1"/>
            </p:cNvGrpSpPr>
            <p:nvPr/>
          </p:nvGrpSpPr>
          <p:grpSpPr>
            <a:xfrm>
              <a:off x="5809191" y="7166715"/>
              <a:ext cx="540000" cy="540000"/>
              <a:chOff x="5813175" y="2693379"/>
              <a:chExt cx="540000" cy="540000"/>
            </a:xfrm>
          </p:grpSpPr>
          <p:sp>
            <p:nvSpPr>
              <p:cNvPr id="54" name="Oval 53">
                <a:extLst>
                  <a:ext uri="{FF2B5EF4-FFF2-40B4-BE49-F238E27FC236}">
                    <a16:creationId xmlns:a16="http://schemas.microsoft.com/office/drawing/2014/main" id="{11212C3B-624E-4993-4742-1E5442FE9249}"/>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TextBox 54">
                <a:extLst>
                  <a:ext uri="{FF2B5EF4-FFF2-40B4-BE49-F238E27FC236}">
                    <a16:creationId xmlns:a16="http://schemas.microsoft.com/office/drawing/2014/main" id="{AFE9BF01-44FF-0004-74EC-2EB5F6227CE9}"/>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N</a:t>
                </a:r>
              </a:p>
            </p:txBody>
          </p:sp>
        </p:grpSp>
      </p:grpSp>
      <p:grpSp>
        <p:nvGrpSpPr>
          <p:cNvPr id="32" name="Group 31">
            <a:extLst>
              <a:ext uri="{FF2B5EF4-FFF2-40B4-BE49-F238E27FC236}">
                <a16:creationId xmlns:a16="http://schemas.microsoft.com/office/drawing/2014/main" id="{6E574E72-421C-807B-E2C2-00E63101E3D2}"/>
              </a:ext>
            </a:extLst>
          </p:cNvPr>
          <p:cNvGrpSpPr>
            <a:grpSpLocks noGrp="1" noUngrp="1" noRot="1" noMove="1" noResize="1"/>
          </p:cNvGrpSpPr>
          <p:nvPr/>
        </p:nvGrpSpPr>
        <p:grpSpPr>
          <a:xfrm>
            <a:off x="504824" y="7920000"/>
            <a:ext cx="5844367" cy="553968"/>
            <a:chOff x="504824" y="8211600"/>
            <a:chExt cx="5844367" cy="553968"/>
          </a:xfrm>
        </p:grpSpPr>
        <p:sp>
          <p:nvSpPr>
            <p:cNvPr id="57" name="Google Shape;71;p14">
              <a:extLst>
                <a:ext uri="{FF2B5EF4-FFF2-40B4-BE49-F238E27FC236}">
                  <a16:creationId xmlns:a16="http://schemas.microsoft.com/office/drawing/2014/main" id="{B5864A9D-2B4C-0018-2DB4-C49CC67E48D5}"/>
                </a:ext>
              </a:extLst>
            </p:cNvPr>
            <p:cNvSpPr txBox="1">
              <a:spLocks noGrp="1" noRot="1" noMove="1" noResize="1" noEditPoints="1" noAdjustHandles="1" noChangeArrowheads="1" noChangeShapeType="1"/>
            </p:cNvSpPr>
            <p:nvPr/>
          </p:nvSpPr>
          <p:spPr>
            <a:xfrm>
              <a:off x="1020217" y="8211600"/>
              <a:ext cx="4692116" cy="553968"/>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Does your school participate in No Mow May, or have an area(s) where grass isn’t cut?</a:t>
              </a:r>
              <a:endParaRPr sz="1200">
                <a:solidFill>
                  <a:schemeClr val="dk1"/>
                </a:solidFill>
                <a:latin typeface="Avenir Next LT Pro" panose="020B0504020202020204" pitchFamily="34" charset="0"/>
              </a:endParaRPr>
            </a:p>
          </p:txBody>
        </p:sp>
        <p:pic>
          <p:nvPicPr>
            <p:cNvPr id="58" name="Google Shape;72;p14">
              <a:extLst>
                <a:ext uri="{FF2B5EF4-FFF2-40B4-BE49-F238E27FC236}">
                  <a16:creationId xmlns:a16="http://schemas.microsoft.com/office/drawing/2014/main" id="{F9BE0D4A-F967-A09C-83CA-95E9237AAD2B}"/>
                </a:ext>
              </a:extLst>
            </p:cNvPr>
            <p:cNvPicPr preferRelativeResize="0">
              <a:picLocks noGrp="1" noRot="1" noMove="1" noResize="1" noEditPoints="1" noAdjustHandles="1" noChangeArrowheads="1" noChangeShapeType="1" noCrop="1"/>
            </p:cNvPicPr>
            <p:nvPr/>
          </p:nvPicPr>
          <p:blipFill>
            <a:blip r:embed="rId9">
              <a:extLst>
                <a:ext uri="{28A0092B-C50C-407E-A947-70E740481C1C}">
                  <a14:useLocalDpi xmlns:a14="http://schemas.microsoft.com/office/drawing/2010/main" val="0"/>
                </a:ext>
              </a:extLst>
            </a:blip>
            <a:srcRect/>
            <a:stretch/>
          </p:blipFill>
          <p:spPr>
            <a:xfrm>
              <a:off x="504824" y="8278305"/>
              <a:ext cx="414549" cy="420558"/>
            </a:xfrm>
            <a:prstGeom prst="rect">
              <a:avLst/>
            </a:prstGeom>
            <a:noFill/>
            <a:ln>
              <a:noFill/>
            </a:ln>
          </p:spPr>
        </p:pic>
        <p:grpSp>
          <p:nvGrpSpPr>
            <p:cNvPr id="59" name="Group 58">
              <a:extLst>
                <a:ext uri="{FF2B5EF4-FFF2-40B4-BE49-F238E27FC236}">
                  <a16:creationId xmlns:a16="http://schemas.microsoft.com/office/drawing/2014/main" id="{5F90EC59-BEE0-5006-7905-FB429D4E5654}"/>
                </a:ext>
              </a:extLst>
            </p:cNvPr>
            <p:cNvGrpSpPr>
              <a:grpSpLocks noGrp="1" noUngrp="1" noRot="1" noMove="1" noResize="1"/>
            </p:cNvGrpSpPr>
            <p:nvPr/>
          </p:nvGrpSpPr>
          <p:grpSpPr>
            <a:xfrm>
              <a:off x="5809191" y="8218584"/>
              <a:ext cx="540000" cy="540000"/>
              <a:chOff x="5813175" y="2693379"/>
              <a:chExt cx="540000" cy="540000"/>
            </a:xfrm>
          </p:grpSpPr>
          <p:sp>
            <p:nvSpPr>
              <p:cNvPr id="60" name="Oval 59">
                <a:extLst>
                  <a:ext uri="{FF2B5EF4-FFF2-40B4-BE49-F238E27FC236}">
                    <a16:creationId xmlns:a16="http://schemas.microsoft.com/office/drawing/2014/main" id="{073E76E1-7A2F-13E5-02CE-7C341B66D0D1}"/>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TextBox 60">
                <a:extLst>
                  <a:ext uri="{FF2B5EF4-FFF2-40B4-BE49-F238E27FC236}">
                    <a16:creationId xmlns:a16="http://schemas.microsoft.com/office/drawing/2014/main" id="{64A62DDB-F3A9-57D0-94B2-211E4057C48F}"/>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spTree>
    <p:extLst>
      <p:ext uri="{BB962C8B-B14F-4D97-AF65-F5344CB8AC3E}">
        <p14:creationId xmlns:p14="http://schemas.microsoft.com/office/powerpoint/2010/main" val="262943927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4B34CCE8-2F57-CCF4-8E2B-51FA20F60D95}"/>
              </a:ext>
            </a:extLst>
          </p:cNvPr>
          <p:cNvGrpSpPr>
            <a:grpSpLocks noGrp="1" noUngrp="1" noRot="1" noMove="1" noResize="1"/>
          </p:cNvGrpSpPr>
          <p:nvPr/>
        </p:nvGrpSpPr>
        <p:grpSpPr>
          <a:xfrm>
            <a:off x="504000" y="1022400"/>
            <a:ext cx="5847371" cy="738633"/>
            <a:chOff x="504000" y="1022400"/>
            <a:chExt cx="5847371" cy="738633"/>
          </a:xfrm>
        </p:grpSpPr>
        <p:sp>
          <p:nvSpPr>
            <p:cNvPr id="3" name="Google Shape;71;p14">
              <a:extLst>
                <a:ext uri="{FF2B5EF4-FFF2-40B4-BE49-F238E27FC236}">
                  <a16:creationId xmlns:a16="http://schemas.microsoft.com/office/drawing/2014/main" id="{522CC464-1411-4C35-1503-EDD106414BEF}"/>
                </a:ext>
              </a:extLst>
            </p:cNvPr>
            <p:cNvSpPr txBox="1">
              <a:spLocks noGrp="1" noRot="1" noMove="1" noResize="1" noEditPoints="1" noAdjustHandles="1" noChangeArrowheads="1" noChangeShapeType="1"/>
            </p:cNvSpPr>
            <p:nvPr/>
          </p:nvSpPr>
          <p:spPr>
            <a:xfrm>
              <a:off x="1022397" y="1022400"/>
              <a:ext cx="4692116" cy="738633"/>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Approach three teachers (not including the Eco-Coordinator) - have all three taught a lesson outside in the past twelve months (apart from PE lessons)?</a:t>
              </a:r>
            </a:p>
          </p:txBody>
        </p:sp>
        <p:pic>
          <p:nvPicPr>
            <p:cNvPr id="7" name="Google Shape;72;p14">
              <a:extLst>
                <a:ext uri="{FF2B5EF4-FFF2-40B4-BE49-F238E27FC236}">
                  <a16:creationId xmlns:a16="http://schemas.microsoft.com/office/drawing/2014/main" id="{6FB3E247-2D0F-DB3E-1C47-EEF1EA797033}"/>
                </a:ext>
              </a:extLst>
            </p:cNvPr>
            <p:cNvPicPr preferRelativeResize="0">
              <a:picLocks noGrp="1" noRot="1" noMove="1" noResize="1" noEditPoints="1" noAdjustHandles="1" noChangeArrowheads="1" noChangeShapeType="1" noCrop="1"/>
            </p:cNvPicPr>
            <p:nvPr/>
          </p:nvPicPr>
          <p:blipFill>
            <a:blip r:embed="rId3">
              <a:extLst>
                <a:ext uri="{28A0092B-C50C-407E-A947-70E740481C1C}">
                  <a14:useLocalDpi xmlns:a14="http://schemas.microsoft.com/office/drawing/2010/main" val="0"/>
                </a:ext>
              </a:extLst>
            </a:blip>
            <a:srcRect/>
            <a:stretch/>
          </p:blipFill>
          <p:spPr>
            <a:xfrm>
              <a:off x="504000" y="1178389"/>
              <a:ext cx="420558" cy="426654"/>
            </a:xfrm>
            <a:prstGeom prst="rect">
              <a:avLst/>
            </a:prstGeom>
            <a:noFill/>
            <a:ln>
              <a:noFill/>
            </a:ln>
          </p:spPr>
        </p:pic>
        <p:grpSp>
          <p:nvGrpSpPr>
            <p:cNvPr id="8" name="Group 7">
              <a:extLst>
                <a:ext uri="{FF2B5EF4-FFF2-40B4-BE49-F238E27FC236}">
                  <a16:creationId xmlns:a16="http://schemas.microsoft.com/office/drawing/2014/main" id="{2EFCCFA2-6162-57CC-6031-84F572F2C680}"/>
                </a:ext>
              </a:extLst>
            </p:cNvPr>
            <p:cNvGrpSpPr>
              <a:grpSpLocks noGrp="1" noUngrp="1" noRot="1" noMove="1" noResize="1"/>
            </p:cNvGrpSpPr>
            <p:nvPr/>
          </p:nvGrpSpPr>
          <p:grpSpPr>
            <a:xfrm>
              <a:off x="5811371" y="1121716"/>
              <a:ext cx="540000" cy="540000"/>
              <a:chOff x="5813175" y="2693379"/>
              <a:chExt cx="540000" cy="540000"/>
            </a:xfrm>
          </p:grpSpPr>
          <p:sp>
            <p:nvSpPr>
              <p:cNvPr id="12" name="Oval 11">
                <a:extLst>
                  <a:ext uri="{FF2B5EF4-FFF2-40B4-BE49-F238E27FC236}">
                    <a16:creationId xmlns:a16="http://schemas.microsoft.com/office/drawing/2014/main" id="{827315BB-BE31-988A-35A5-8790834222A4}"/>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a:extLst>
                  <a:ext uri="{FF2B5EF4-FFF2-40B4-BE49-F238E27FC236}">
                    <a16:creationId xmlns:a16="http://schemas.microsoft.com/office/drawing/2014/main" id="{B51D3C4E-E8D0-8FB7-EDA0-60FB2508476B}"/>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grpSp>
        <p:nvGrpSpPr>
          <p:cNvPr id="11" name="Group 10">
            <a:extLst>
              <a:ext uri="{FF2B5EF4-FFF2-40B4-BE49-F238E27FC236}">
                <a16:creationId xmlns:a16="http://schemas.microsoft.com/office/drawing/2014/main" id="{4F65EF5B-FB0C-8A92-67E2-AAB7051ACDEA}"/>
              </a:ext>
            </a:extLst>
          </p:cNvPr>
          <p:cNvGrpSpPr>
            <a:grpSpLocks noGrp="1" noUngrp="1" noRot="1" noMove="1" noResize="1"/>
          </p:cNvGrpSpPr>
          <p:nvPr/>
        </p:nvGrpSpPr>
        <p:grpSpPr>
          <a:xfrm>
            <a:off x="504000" y="2135008"/>
            <a:ext cx="5847371" cy="553968"/>
            <a:chOff x="504000" y="2330570"/>
            <a:chExt cx="5847371" cy="553968"/>
          </a:xfrm>
        </p:grpSpPr>
        <p:sp>
          <p:nvSpPr>
            <p:cNvPr id="24" name="Google Shape;71;p14">
              <a:extLst>
                <a:ext uri="{FF2B5EF4-FFF2-40B4-BE49-F238E27FC236}">
                  <a16:creationId xmlns:a16="http://schemas.microsoft.com/office/drawing/2014/main" id="{8B7810C8-F0E3-57BA-1CE2-2347E3DE2AF4}"/>
                </a:ext>
              </a:extLst>
            </p:cNvPr>
            <p:cNvSpPr txBox="1">
              <a:spLocks noGrp="1" noRot="1" noMove="1" noResize="1" noEditPoints="1" noAdjustHandles="1" noChangeArrowheads="1" noChangeShapeType="1"/>
            </p:cNvSpPr>
            <p:nvPr/>
          </p:nvSpPr>
          <p:spPr>
            <a:xfrm>
              <a:off x="1022397" y="2330570"/>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Does your school avoid using pesticides and peat-based compost?</a:t>
              </a:r>
            </a:p>
          </p:txBody>
        </p:sp>
        <p:pic>
          <p:nvPicPr>
            <p:cNvPr id="26" name="Google Shape;72;p14">
              <a:extLst>
                <a:ext uri="{FF2B5EF4-FFF2-40B4-BE49-F238E27FC236}">
                  <a16:creationId xmlns:a16="http://schemas.microsoft.com/office/drawing/2014/main" id="{E0A3467B-1772-A130-13BF-DA84A1B69858}"/>
                </a:ext>
              </a:extLst>
            </p:cNvPr>
            <p:cNvPicPr preferRelativeResize="0">
              <a:picLocks noGrp="1" noRot="1" noMove="1" noResize="1" noEditPoints="1" noAdjustHandles="1" noChangeArrowheads="1" noChangeShapeType="1" noCrop="1"/>
            </p:cNvPicPr>
            <p:nvPr/>
          </p:nvPicPr>
          <p:blipFill>
            <a:blip r:embed="rId4">
              <a:extLst>
                <a:ext uri="{28A0092B-C50C-407E-A947-70E740481C1C}">
                  <a14:useLocalDpi xmlns:a14="http://schemas.microsoft.com/office/drawing/2010/main" val="0"/>
                </a:ext>
              </a:extLst>
            </a:blip>
            <a:srcRect/>
            <a:stretch/>
          </p:blipFill>
          <p:spPr>
            <a:xfrm>
              <a:off x="504000" y="2394228"/>
              <a:ext cx="420558" cy="426653"/>
            </a:xfrm>
            <a:prstGeom prst="rect">
              <a:avLst/>
            </a:prstGeom>
            <a:noFill/>
            <a:ln>
              <a:noFill/>
            </a:ln>
          </p:spPr>
        </p:pic>
        <p:grpSp>
          <p:nvGrpSpPr>
            <p:cNvPr id="32" name="Group 31">
              <a:extLst>
                <a:ext uri="{FF2B5EF4-FFF2-40B4-BE49-F238E27FC236}">
                  <a16:creationId xmlns:a16="http://schemas.microsoft.com/office/drawing/2014/main" id="{1F3E43BD-D96A-36D5-9E94-6DB48D10EF52}"/>
                </a:ext>
              </a:extLst>
            </p:cNvPr>
            <p:cNvGrpSpPr>
              <a:grpSpLocks noGrp="1" noUngrp="1" noRot="1" noMove="1" noResize="1"/>
            </p:cNvGrpSpPr>
            <p:nvPr/>
          </p:nvGrpSpPr>
          <p:grpSpPr>
            <a:xfrm>
              <a:off x="5811371" y="2337554"/>
              <a:ext cx="540000" cy="540000"/>
              <a:chOff x="5813175" y="2693379"/>
              <a:chExt cx="540000" cy="540000"/>
            </a:xfrm>
          </p:grpSpPr>
          <p:sp>
            <p:nvSpPr>
              <p:cNvPr id="33" name="Oval 32">
                <a:extLst>
                  <a:ext uri="{FF2B5EF4-FFF2-40B4-BE49-F238E27FC236}">
                    <a16:creationId xmlns:a16="http://schemas.microsoft.com/office/drawing/2014/main" id="{692072F6-1B2F-7463-FB2D-B947EC527378}"/>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TextBox 33">
                <a:extLst>
                  <a:ext uri="{FF2B5EF4-FFF2-40B4-BE49-F238E27FC236}">
                    <a16:creationId xmlns:a16="http://schemas.microsoft.com/office/drawing/2014/main" id="{E4DD17B9-4ED3-DFDE-DF60-11206F68D5F7}"/>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grpSp>
        <p:nvGrpSpPr>
          <p:cNvPr id="4" name="Group 3">
            <a:extLst>
              <a:ext uri="{FF2B5EF4-FFF2-40B4-BE49-F238E27FC236}">
                <a16:creationId xmlns:a16="http://schemas.microsoft.com/office/drawing/2014/main" id="{C134A87B-CF65-E681-140E-7597D2A74ACC}"/>
              </a:ext>
            </a:extLst>
          </p:cNvPr>
          <p:cNvGrpSpPr>
            <a:grpSpLocks noGrp="1" noUngrp="1" noRot="1" noMove="1" noResize="1"/>
          </p:cNvGrpSpPr>
          <p:nvPr/>
        </p:nvGrpSpPr>
        <p:grpSpPr>
          <a:xfrm>
            <a:off x="504000" y="3062951"/>
            <a:ext cx="5847371" cy="738633"/>
            <a:chOff x="504000" y="2980931"/>
            <a:chExt cx="5847371" cy="738633"/>
          </a:xfrm>
        </p:grpSpPr>
        <p:sp>
          <p:nvSpPr>
            <p:cNvPr id="37" name="Google Shape;71;p14">
              <a:extLst>
                <a:ext uri="{FF2B5EF4-FFF2-40B4-BE49-F238E27FC236}">
                  <a16:creationId xmlns:a16="http://schemas.microsoft.com/office/drawing/2014/main" id="{3B98C698-EADF-9F02-5794-6AB0F6F04BA3}"/>
                </a:ext>
              </a:extLst>
            </p:cNvPr>
            <p:cNvSpPr txBox="1">
              <a:spLocks noGrp="1" noRot="1" noMove="1" noResize="1" noEditPoints="1" noAdjustHandles="1" noChangeArrowheads="1" noChangeShapeType="1"/>
            </p:cNvSpPr>
            <p:nvPr/>
          </p:nvSpPr>
          <p:spPr>
            <a:xfrm>
              <a:off x="1022397" y="2980931"/>
              <a:ext cx="4692116" cy="738633"/>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Has your school shared its gardening work with the wider community (e.g. seed swaps, produce giveaways, or family gardening days)?</a:t>
              </a:r>
            </a:p>
          </p:txBody>
        </p:sp>
        <p:pic>
          <p:nvPicPr>
            <p:cNvPr id="38" name="Google Shape;72;p14">
              <a:extLst>
                <a:ext uri="{FF2B5EF4-FFF2-40B4-BE49-F238E27FC236}">
                  <a16:creationId xmlns:a16="http://schemas.microsoft.com/office/drawing/2014/main" id="{233F3877-E502-A69A-D7B1-D96D7167BC7C}"/>
                </a:ext>
              </a:extLst>
            </p:cNvPr>
            <p:cNvPicPr preferRelativeResize="0">
              <a:picLocks noGrp="1" noRot="1" noMove="1" noResize="1" noEditPoints="1" noAdjustHandles="1" noChangeArrowheads="1" noChangeShapeType="1" noCrop="1"/>
            </p:cNvPicPr>
            <p:nvPr/>
          </p:nvPicPr>
          <p:blipFill>
            <a:blip r:embed="rId5">
              <a:extLst>
                <a:ext uri="{28A0092B-C50C-407E-A947-70E740481C1C}">
                  <a14:useLocalDpi xmlns:a14="http://schemas.microsoft.com/office/drawing/2010/main" val="0"/>
                </a:ext>
              </a:extLst>
            </a:blip>
            <a:srcRect/>
            <a:stretch/>
          </p:blipFill>
          <p:spPr>
            <a:xfrm>
              <a:off x="504000" y="3136921"/>
              <a:ext cx="420557" cy="426653"/>
            </a:xfrm>
            <a:prstGeom prst="rect">
              <a:avLst/>
            </a:prstGeom>
            <a:noFill/>
            <a:ln>
              <a:noFill/>
            </a:ln>
          </p:spPr>
        </p:pic>
        <p:grpSp>
          <p:nvGrpSpPr>
            <p:cNvPr id="44" name="Group 43">
              <a:extLst>
                <a:ext uri="{FF2B5EF4-FFF2-40B4-BE49-F238E27FC236}">
                  <a16:creationId xmlns:a16="http://schemas.microsoft.com/office/drawing/2014/main" id="{E92635E6-FF34-8184-89B4-AFDEFDF70A08}"/>
                </a:ext>
              </a:extLst>
            </p:cNvPr>
            <p:cNvGrpSpPr>
              <a:grpSpLocks noGrp="1" noUngrp="1" noRot="1" noMove="1" noResize="1"/>
            </p:cNvGrpSpPr>
            <p:nvPr/>
          </p:nvGrpSpPr>
          <p:grpSpPr>
            <a:xfrm>
              <a:off x="5811371" y="3080247"/>
              <a:ext cx="540000" cy="540000"/>
              <a:chOff x="5813175" y="2693379"/>
              <a:chExt cx="540000" cy="540000"/>
            </a:xfrm>
          </p:grpSpPr>
          <p:sp>
            <p:nvSpPr>
              <p:cNvPr id="50" name="Oval 49">
                <a:extLst>
                  <a:ext uri="{FF2B5EF4-FFF2-40B4-BE49-F238E27FC236}">
                    <a16:creationId xmlns:a16="http://schemas.microsoft.com/office/drawing/2014/main" id="{83CE2392-CB07-4ACA-F1F3-33C2830AB1DB}"/>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TextBox 65">
                <a:extLst>
                  <a:ext uri="{FF2B5EF4-FFF2-40B4-BE49-F238E27FC236}">
                    <a16:creationId xmlns:a16="http://schemas.microsoft.com/office/drawing/2014/main" id="{8A4D2171-6EE1-6589-3F03-57E76049EF7E}"/>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N</a:t>
                </a:r>
              </a:p>
            </p:txBody>
          </p:sp>
        </p:grpSp>
      </p:grpSp>
      <p:grpSp>
        <p:nvGrpSpPr>
          <p:cNvPr id="84" name="Group 83">
            <a:extLst>
              <a:ext uri="{FF2B5EF4-FFF2-40B4-BE49-F238E27FC236}">
                <a16:creationId xmlns:a16="http://schemas.microsoft.com/office/drawing/2014/main" id="{E9E558A6-BA8A-F31E-99EB-05331592DA01}"/>
              </a:ext>
            </a:extLst>
          </p:cNvPr>
          <p:cNvGrpSpPr>
            <a:grpSpLocks noGrp="1" noUngrp="1" noRot="1" noMove="1" noResize="1"/>
          </p:cNvGrpSpPr>
          <p:nvPr/>
        </p:nvGrpSpPr>
        <p:grpSpPr>
          <a:xfrm>
            <a:off x="3671455" y="4175559"/>
            <a:ext cx="2679916" cy="720000"/>
            <a:chOff x="3671455" y="4118293"/>
            <a:chExt cx="2679916" cy="720000"/>
          </a:xfrm>
        </p:grpSpPr>
        <p:sp>
          <p:nvSpPr>
            <p:cNvPr id="69" name="Google Shape;71;p14">
              <a:extLst>
                <a:ext uri="{FF2B5EF4-FFF2-40B4-BE49-F238E27FC236}">
                  <a16:creationId xmlns:a16="http://schemas.microsoft.com/office/drawing/2014/main" id="{82BDFACC-355B-345B-B41D-45B85EA5C609}"/>
                </a:ext>
              </a:extLst>
            </p:cNvPr>
            <p:cNvSpPr txBox="1">
              <a:spLocks noGrp="1" noRot="1" noMove="1" noResize="1" noEditPoints="1" noAdjustHandles="1" noChangeArrowheads="1" noChangeShapeType="1"/>
            </p:cNvSpPr>
            <p:nvPr/>
          </p:nvSpPr>
          <p:spPr>
            <a:xfrm>
              <a:off x="3671455" y="4185921"/>
              <a:ext cx="1851141" cy="584745"/>
            </a:xfrm>
            <a:prstGeom prst="rect">
              <a:avLst/>
            </a:prstGeom>
            <a:noFill/>
            <a:ln>
              <a:noFill/>
            </a:ln>
          </p:spPr>
          <p:txBody>
            <a:bodyPr spcFirstLastPara="1" wrap="square" lIns="91425" tIns="91425" rIns="91425" bIns="91425" anchor="ctr" anchorCtr="0">
              <a:spAutoFit/>
            </a:bodyPr>
            <a:lstStyle/>
            <a:p>
              <a:pPr lvl="0"/>
              <a:r>
                <a:rPr lang="en-GB" sz="2600">
                  <a:solidFill>
                    <a:schemeClr val="dk1"/>
                  </a:solidFill>
                  <a:latin typeface="Avenir Next LT Pro Demi" panose="020B0704020202020204" pitchFamily="34" charset="0"/>
                </a:rPr>
                <a:t>Total Score</a:t>
              </a:r>
            </a:p>
          </p:txBody>
        </p:sp>
        <p:grpSp>
          <p:nvGrpSpPr>
            <p:cNvPr id="71" name="Group 70">
              <a:extLst>
                <a:ext uri="{FF2B5EF4-FFF2-40B4-BE49-F238E27FC236}">
                  <a16:creationId xmlns:a16="http://schemas.microsoft.com/office/drawing/2014/main" id="{5EA8D550-77FF-4CEE-2F27-DCD19FA462A4}"/>
                </a:ext>
              </a:extLst>
            </p:cNvPr>
            <p:cNvGrpSpPr>
              <a:grpSpLocks noGrp="1" noUngrp="1" noRot="1" noMove="1" noResize="1"/>
            </p:cNvGrpSpPr>
            <p:nvPr/>
          </p:nvGrpSpPr>
          <p:grpSpPr>
            <a:xfrm>
              <a:off x="5631371" y="4118293"/>
              <a:ext cx="720000" cy="720000"/>
              <a:chOff x="5541371" y="4413000"/>
              <a:chExt cx="1080000" cy="1080000"/>
            </a:xfrm>
          </p:grpSpPr>
          <p:sp>
            <p:nvSpPr>
              <p:cNvPr id="68" name="Oval 67">
                <a:extLst>
                  <a:ext uri="{FF2B5EF4-FFF2-40B4-BE49-F238E27FC236}">
                    <a16:creationId xmlns:a16="http://schemas.microsoft.com/office/drawing/2014/main" id="{10DBAD57-79F7-8ECB-547B-6A49D5B121B1}"/>
                  </a:ext>
                </a:extLst>
              </p:cNvPr>
              <p:cNvSpPr>
                <a:spLocks noGrp="1" noRot="1" noMove="1" noResize="1" noEditPoints="1" noAdjustHandles="1" noChangeArrowheads="1" noChangeShapeType="1"/>
              </p:cNvSpPr>
              <p:nvPr/>
            </p:nvSpPr>
            <p:spPr>
              <a:xfrm>
                <a:off x="5541371" y="4413000"/>
                <a:ext cx="1080000" cy="1080000"/>
              </a:xfrm>
              <a:prstGeom prst="ellipse">
                <a:avLst/>
              </a:prstGeom>
              <a:noFill/>
              <a:ln w="38100">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Google Shape;71;p14">
                <a:extLst>
                  <a:ext uri="{FF2B5EF4-FFF2-40B4-BE49-F238E27FC236}">
                    <a16:creationId xmlns:a16="http://schemas.microsoft.com/office/drawing/2014/main" id="{AE0D32CD-3410-D532-5070-8DA958C8A811}"/>
                  </a:ext>
                </a:extLst>
              </p:cNvPr>
              <p:cNvSpPr txBox="1">
                <a:spLocks noGrp="1" noRot="1" noMove="1" noResize="1" noEditPoints="1" noAdjustHandles="1" noChangeArrowheads="1" noChangeShapeType="1"/>
              </p:cNvSpPr>
              <p:nvPr/>
            </p:nvSpPr>
            <p:spPr>
              <a:xfrm>
                <a:off x="5721371" y="4606775"/>
                <a:ext cx="720000" cy="692453"/>
              </a:xfrm>
              <a:prstGeom prst="rect">
                <a:avLst/>
              </a:prstGeom>
              <a:noFill/>
              <a:ln>
                <a:noFill/>
              </a:ln>
            </p:spPr>
            <p:txBody>
              <a:bodyPr spcFirstLastPara="1" wrap="square" lIns="91425" tIns="91425" rIns="91425" bIns="91425" anchor="ctr" anchorCtr="0">
                <a:spAutoFit/>
              </a:bodyPr>
              <a:lstStyle/>
              <a:p>
                <a:pPr lvl="0" algn="ctr"/>
                <a:r>
                  <a:rPr lang="en-GB" dirty="0">
                    <a:solidFill>
                      <a:schemeClr val="dk1"/>
                    </a:solidFill>
                    <a:latin typeface="Avenir Next LT Pro Demi" panose="020B0704020202020204" pitchFamily="34" charset="0"/>
                  </a:rPr>
                  <a:t>7</a:t>
                </a:r>
              </a:p>
            </p:txBody>
          </p:sp>
        </p:grpSp>
      </p:grpSp>
      <p:grpSp>
        <p:nvGrpSpPr>
          <p:cNvPr id="9" name="Group 8">
            <a:extLst>
              <a:ext uri="{FF2B5EF4-FFF2-40B4-BE49-F238E27FC236}">
                <a16:creationId xmlns:a16="http://schemas.microsoft.com/office/drawing/2014/main" id="{E0078203-528D-574B-2C95-7BC2DC1474D3}"/>
              </a:ext>
            </a:extLst>
          </p:cNvPr>
          <p:cNvGrpSpPr>
            <a:grpSpLocks noGrp="1" noUngrp="1" noRot="1" noMove="1" noResize="1"/>
          </p:cNvGrpSpPr>
          <p:nvPr/>
        </p:nvGrpSpPr>
        <p:grpSpPr>
          <a:xfrm>
            <a:off x="504000" y="7792784"/>
            <a:ext cx="5885215" cy="1034099"/>
            <a:chOff x="504000" y="7792784"/>
            <a:chExt cx="5885215" cy="1034099"/>
          </a:xfrm>
        </p:grpSpPr>
        <p:grpSp>
          <p:nvGrpSpPr>
            <p:cNvPr id="6" name="Group 5">
              <a:extLst>
                <a:ext uri="{FF2B5EF4-FFF2-40B4-BE49-F238E27FC236}">
                  <a16:creationId xmlns:a16="http://schemas.microsoft.com/office/drawing/2014/main" id="{F42867C8-4E6D-0CD3-F7BE-07F1B5F452FC}"/>
                </a:ext>
              </a:extLst>
            </p:cNvPr>
            <p:cNvGrpSpPr>
              <a:grpSpLocks noGrp="1" noUngrp="1" noRot="1" noMove="1" noResize="1"/>
            </p:cNvGrpSpPr>
            <p:nvPr/>
          </p:nvGrpSpPr>
          <p:grpSpPr>
            <a:xfrm>
              <a:off x="504000" y="7964383"/>
              <a:ext cx="690900" cy="690900"/>
              <a:chOff x="504000" y="7772400"/>
              <a:chExt cx="690900" cy="690900"/>
            </a:xfrm>
          </p:grpSpPr>
          <p:sp>
            <p:nvSpPr>
              <p:cNvPr id="75" name="Google Shape;105;p15">
                <a:extLst>
                  <a:ext uri="{FF2B5EF4-FFF2-40B4-BE49-F238E27FC236}">
                    <a16:creationId xmlns:a16="http://schemas.microsoft.com/office/drawing/2014/main" id="{E4C15378-8813-AFBF-D61F-E4B84AD19153}"/>
                  </a:ext>
                </a:extLst>
              </p:cNvPr>
              <p:cNvSpPr>
                <a:spLocks noGrp="1" noRot="1" noMove="1" noResize="1" noEditPoints="1" noAdjustHandles="1" noChangeArrowheads="1" noChangeShapeType="1"/>
              </p:cNvSpPr>
              <p:nvPr/>
            </p:nvSpPr>
            <p:spPr>
              <a:xfrm>
                <a:off x="504000" y="7772400"/>
                <a:ext cx="690900" cy="690900"/>
              </a:xfrm>
              <a:prstGeom prst="ellipse">
                <a:avLst/>
              </a:prstGeom>
              <a:noFill/>
              <a:ln w="19050">
                <a:solidFill>
                  <a:srgbClr val="EA5A0B"/>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76" name="Google Shape;106;p15">
                <a:extLst>
                  <a:ext uri="{FF2B5EF4-FFF2-40B4-BE49-F238E27FC236}">
                    <a16:creationId xmlns:a16="http://schemas.microsoft.com/office/drawing/2014/main" id="{1A291BDE-F82B-6C24-BFA6-3B2A82F51129}"/>
                  </a:ext>
                </a:extLst>
              </p:cNvPr>
              <p:cNvPicPr preferRelativeResize="0">
                <a:picLocks noGrp="1" noRot="1" noMove="1" noResize="1" noEditPoints="1" noAdjustHandles="1" noChangeArrowheads="1" noChangeShapeType="1" noCrop="1"/>
              </p:cNvPicPr>
              <p:nvPr/>
            </p:nvPicPr>
            <p:blipFill>
              <a:blip r:embed="rId6">
                <a:extLst>
                  <a:ext uri="{28A0092B-C50C-407E-A947-70E740481C1C}">
                    <a14:useLocalDpi xmlns:a14="http://schemas.microsoft.com/office/drawing/2010/main" val="0"/>
                  </a:ext>
                </a:extLst>
              </a:blip>
              <a:srcRect/>
              <a:stretch/>
            </p:blipFill>
            <p:spPr>
              <a:xfrm>
                <a:off x="631660" y="7900057"/>
                <a:ext cx="435446" cy="435446"/>
              </a:xfrm>
              <a:prstGeom prst="rect">
                <a:avLst/>
              </a:prstGeom>
              <a:noFill/>
              <a:ln>
                <a:noFill/>
              </a:ln>
            </p:spPr>
          </p:pic>
        </p:grpSp>
        <p:sp>
          <p:nvSpPr>
            <p:cNvPr id="77" name="Google Shape;147;p17">
              <a:extLst>
                <a:ext uri="{FF2B5EF4-FFF2-40B4-BE49-F238E27FC236}">
                  <a16:creationId xmlns:a16="http://schemas.microsoft.com/office/drawing/2014/main" id="{9B357C75-EBE4-3748-8C0C-9960A9F46F17}"/>
                </a:ext>
              </a:extLst>
            </p:cNvPr>
            <p:cNvSpPr txBox="1">
              <a:spLocks noGrp="1" noRot="1" noMove="1" noResize="1" noEditPoints="1" noAdjustHandles="1" noChangeArrowheads="1" noChangeShapeType="1"/>
            </p:cNvSpPr>
            <p:nvPr/>
          </p:nvSpPr>
          <p:spPr>
            <a:xfrm>
              <a:off x="1342402" y="7792784"/>
              <a:ext cx="5046813" cy="1034099"/>
            </a:xfrm>
            <a:prstGeom prst="rect">
              <a:avLst/>
            </a:prstGeom>
            <a:noFill/>
            <a:ln>
              <a:noFill/>
            </a:ln>
          </p:spPr>
          <p:txBody>
            <a:bodyPr spcFirstLastPara="1" wrap="square" lIns="91425" tIns="91425" rIns="91425" bIns="91425" anchor="t" anchorCtr="0">
              <a:spAutoFit/>
            </a:bodyPr>
            <a:lstStyle/>
            <a:p>
              <a:pPr lvl="0">
                <a:lnSpc>
                  <a:spcPct val="115000"/>
                </a:lnSpc>
              </a:pPr>
              <a:r>
                <a:rPr lang="en-GB" sz="1200" dirty="0">
                  <a:solidFill>
                    <a:schemeClr val="dk1"/>
                  </a:solidFill>
                  <a:latin typeface="Avenir Next LT Pro" panose="020B0504020202020204" pitchFamily="34" charset="0"/>
                </a:rPr>
                <a:t>Back in 2016, England’s biggest outdoor learning project found that pupils were more motivated, better behaved, and felt happier and healthier when learning outside. Teachers also said it made them feel better and helped them teach more effectively!</a:t>
              </a:r>
              <a:endParaRPr sz="1200" b="1" dirty="0">
                <a:solidFill>
                  <a:schemeClr val="dk1"/>
                </a:solidFill>
                <a:latin typeface="Avenir Next LT Pro" panose="020B0504020202020204" pitchFamily="34" charset="0"/>
              </a:endParaRPr>
            </a:p>
          </p:txBody>
        </p:sp>
      </p:grpSp>
      <p:grpSp>
        <p:nvGrpSpPr>
          <p:cNvPr id="82" name="Group 81">
            <a:extLst>
              <a:ext uri="{FF2B5EF4-FFF2-40B4-BE49-F238E27FC236}">
                <a16:creationId xmlns:a16="http://schemas.microsoft.com/office/drawing/2014/main" id="{D267EA4C-7328-30A9-9903-4C8D8E759228}"/>
              </a:ext>
            </a:extLst>
          </p:cNvPr>
          <p:cNvGrpSpPr>
            <a:grpSpLocks noGrp="1" noUngrp="1" noRot="1" noMove="1" noResize="1"/>
          </p:cNvGrpSpPr>
          <p:nvPr/>
        </p:nvGrpSpPr>
        <p:grpSpPr>
          <a:xfrm>
            <a:off x="525212" y="5269534"/>
            <a:ext cx="5686485" cy="2149277"/>
            <a:chOff x="525212" y="5461754"/>
            <a:chExt cx="5686485" cy="2149277"/>
          </a:xfrm>
        </p:grpSpPr>
        <p:sp>
          <p:nvSpPr>
            <p:cNvPr id="80" name="TextBox 79">
              <a:extLst>
                <a:ext uri="{FF2B5EF4-FFF2-40B4-BE49-F238E27FC236}">
                  <a16:creationId xmlns:a16="http://schemas.microsoft.com/office/drawing/2014/main" id="{D83BC435-E3DA-03AA-6EC0-41FFEE749802}"/>
                </a:ext>
              </a:extLst>
            </p:cNvPr>
            <p:cNvSpPr txBox="1">
              <a:spLocks noGrp="1" noRot="1" noMove="1" noResize="1" noEditPoints="1" noAdjustHandles="1" noChangeArrowheads="1" noChangeShapeType="1"/>
            </p:cNvSpPr>
            <p:nvPr/>
          </p:nvSpPr>
          <p:spPr>
            <a:xfrm>
              <a:off x="612512" y="5631031"/>
              <a:ext cx="5599185" cy="1980000"/>
            </a:xfrm>
            <a:prstGeom prst="rect">
              <a:avLst/>
            </a:prstGeom>
            <a:noFill/>
            <a:ln w="31750">
              <a:solidFill>
                <a:srgbClr val="EA5A0B"/>
              </a:solidFill>
              <a:prstDash val="dash"/>
            </a:ln>
          </p:spPr>
          <p:txBody>
            <a:bodyPr wrap="square" lIns="144000" tIns="216000" rtlCol="0">
              <a:noAutofit/>
            </a:bodyPr>
            <a:lstStyle/>
            <a:p>
              <a:endParaRPr lang="en-GB" sz="1200">
                <a:latin typeface="Avenir Next LT Pro" panose="020B0504020202020204" pitchFamily="34" charset="0"/>
              </a:endParaRPr>
            </a:p>
          </p:txBody>
        </p:sp>
        <p:sp>
          <p:nvSpPr>
            <p:cNvPr id="81" name="TextBox 80">
              <a:extLst>
                <a:ext uri="{FF2B5EF4-FFF2-40B4-BE49-F238E27FC236}">
                  <a16:creationId xmlns:a16="http://schemas.microsoft.com/office/drawing/2014/main" id="{D34734F2-A3DA-D79C-EE42-19A47DD3AF21}"/>
                </a:ext>
              </a:extLst>
            </p:cNvPr>
            <p:cNvSpPr txBox="1">
              <a:spLocks noGrp="1" noRot="1" noMove="1" noResize="1" noEditPoints="1" noAdjustHandles="1" noChangeArrowheads="1" noChangeShapeType="1"/>
            </p:cNvSpPr>
            <p:nvPr/>
          </p:nvSpPr>
          <p:spPr>
            <a:xfrm>
              <a:off x="525212" y="5461754"/>
              <a:ext cx="756657" cy="338554"/>
            </a:xfrm>
            <a:prstGeom prst="rect">
              <a:avLst/>
            </a:prstGeom>
            <a:solidFill>
              <a:schemeClr val="bg1"/>
            </a:solidFill>
          </p:spPr>
          <p:txBody>
            <a:bodyPr wrap="square" rtlCol="0">
              <a:noAutofit/>
            </a:bodyPr>
            <a:lstStyle/>
            <a:p>
              <a:r>
                <a:rPr lang="en-GB" sz="1600">
                  <a:latin typeface="Avenir Next LT Pro Demi" panose="020B0704020202020204" pitchFamily="34" charset="0"/>
                </a:rPr>
                <a:t>Notes</a:t>
              </a:r>
            </a:p>
          </p:txBody>
        </p:sp>
      </p:grpSp>
    </p:spTree>
    <p:extLst>
      <p:ext uri="{BB962C8B-B14F-4D97-AF65-F5344CB8AC3E}">
        <p14:creationId xmlns:p14="http://schemas.microsoft.com/office/powerpoint/2010/main" val="34641135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14" name="Group 13">
            <a:extLst>
              <a:ext uri="{FF2B5EF4-FFF2-40B4-BE49-F238E27FC236}">
                <a16:creationId xmlns:a16="http://schemas.microsoft.com/office/drawing/2014/main" id="{8035DACF-EEBB-993E-67B5-E523B5F58B9E}"/>
              </a:ext>
            </a:extLst>
          </p:cNvPr>
          <p:cNvGrpSpPr>
            <a:grpSpLocks noGrp="1" noUngrp="1" noRot="1" noMove="1" noResize="1"/>
          </p:cNvGrpSpPr>
          <p:nvPr/>
        </p:nvGrpSpPr>
        <p:grpSpPr>
          <a:xfrm>
            <a:off x="504000" y="856800"/>
            <a:ext cx="6286200" cy="1191842"/>
            <a:chOff x="504000" y="856800"/>
            <a:chExt cx="6286200" cy="1191842"/>
          </a:xfrm>
        </p:grpSpPr>
        <p:sp>
          <p:nvSpPr>
            <p:cNvPr id="4" name="Google Shape;70;p14">
              <a:extLst>
                <a:ext uri="{FF2B5EF4-FFF2-40B4-BE49-F238E27FC236}">
                  <a16:creationId xmlns:a16="http://schemas.microsoft.com/office/drawing/2014/main" id="{5C377974-2885-9846-7E0A-8AD4B5246D76}"/>
                </a:ext>
              </a:extLst>
            </p:cNvPr>
            <p:cNvSpPr txBox="1">
              <a:spLocks noGrp="1" noRot="1" noMove="1" noResize="1" noEditPoints="1" noAdjustHandles="1" noChangeArrowheads="1" noChangeShapeType="1"/>
            </p:cNvSpPr>
            <p:nvPr/>
          </p:nvSpPr>
          <p:spPr>
            <a:xfrm>
              <a:off x="504000" y="856800"/>
              <a:ext cx="6286200" cy="9234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4800" dirty="0">
                  <a:latin typeface="Avenir Next LT Pro Demi" panose="020F0502020204030204" pitchFamily="34" charset="0"/>
                </a:rPr>
                <a:t>Transport</a:t>
              </a:r>
              <a:endParaRPr sz="4800" dirty="0">
                <a:latin typeface="Avenir Next LT Pro Demi" panose="020F0502020204030204" pitchFamily="34" charset="0"/>
              </a:endParaRPr>
            </a:p>
          </p:txBody>
        </p:sp>
        <p:grpSp>
          <p:nvGrpSpPr>
            <p:cNvPr id="9" name="Group 8">
              <a:extLst>
                <a:ext uri="{FF2B5EF4-FFF2-40B4-BE49-F238E27FC236}">
                  <a16:creationId xmlns:a16="http://schemas.microsoft.com/office/drawing/2014/main" id="{3B8043E7-D70F-D8CE-48E9-00E2859D16B7}"/>
                </a:ext>
              </a:extLst>
            </p:cNvPr>
            <p:cNvGrpSpPr>
              <a:grpSpLocks noGrp="1" noUngrp="1" noRot="1" noMove="1" noResize="1"/>
            </p:cNvGrpSpPr>
            <p:nvPr/>
          </p:nvGrpSpPr>
          <p:grpSpPr>
            <a:xfrm>
              <a:off x="636900" y="1679310"/>
              <a:ext cx="5867239" cy="369332"/>
              <a:chOff x="636900" y="2151492"/>
              <a:chExt cx="5867239" cy="369332"/>
            </a:xfrm>
          </p:grpSpPr>
          <p:sp>
            <p:nvSpPr>
              <p:cNvPr id="5" name="TextBox 4">
                <a:extLst>
                  <a:ext uri="{FF2B5EF4-FFF2-40B4-BE49-F238E27FC236}">
                    <a16:creationId xmlns:a16="http://schemas.microsoft.com/office/drawing/2014/main" id="{6C8BBF6A-A254-B29A-EE83-8944588F4FA8}"/>
                  </a:ext>
                </a:extLst>
              </p:cNvPr>
              <p:cNvSpPr txBox="1">
                <a:spLocks noGrp="1" noRot="1" noMove="1" noResize="1" noEditPoints="1" noAdjustHandles="1" noChangeArrowheads="1" noChangeShapeType="1"/>
              </p:cNvSpPr>
              <p:nvPr/>
            </p:nvSpPr>
            <p:spPr>
              <a:xfrm>
                <a:off x="5654026" y="2151492"/>
                <a:ext cx="850113" cy="369332"/>
              </a:xfrm>
              <a:prstGeom prst="rect">
                <a:avLst/>
              </a:prstGeom>
              <a:noFill/>
            </p:spPr>
            <p:txBody>
              <a:bodyPr wrap="square" rtlCol="0">
                <a:spAutoFit/>
              </a:bodyPr>
              <a:lstStyle/>
              <a:p>
                <a:pPr algn="ctr"/>
                <a:r>
                  <a:rPr lang="en-GB">
                    <a:latin typeface="Avenir Next LT Pro" panose="020B0504020202020204" pitchFamily="34" charset="0"/>
                  </a:rPr>
                  <a:t>Y/N</a:t>
                </a:r>
              </a:p>
            </p:txBody>
          </p:sp>
          <p:cxnSp>
            <p:nvCxnSpPr>
              <p:cNvPr id="6" name="Straight Connector 5">
                <a:extLst>
                  <a:ext uri="{FF2B5EF4-FFF2-40B4-BE49-F238E27FC236}">
                    <a16:creationId xmlns:a16="http://schemas.microsoft.com/office/drawing/2014/main" id="{4B16AF49-10CC-09E4-4F40-C6E081629191}"/>
                  </a:ext>
                </a:extLst>
              </p:cNvPr>
              <p:cNvCxnSpPr>
                <a:cxnSpLocks noGrp="1" noRot="1" noMove="1" noResize="1" noEditPoints="1" noAdjustHandles="1" noChangeArrowheads="1" noChangeShapeType="1"/>
              </p:cNvCxnSpPr>
              <p:nvPr/>
            </p:nvCxnSpPr>
            <p:spPr>
              <a:xfrm>
                <a:off x="636900" y="2336158"/>
                <a:ext cx="5105978" cy="0"/>
              </a:xfrm>
              <a:prstGeom prst="line">
                <a:avLst/>
              </a:prstGeom>
              <a:ln w="25400">
                <a:solidFill>
                  <a:srgbClr val="EA5A0B"/>
                </a:solidFill>
                <a:prstDash val="solid"/>
              </a:ln>
            </p:spPr>
            <p:style>
              <a:lnRef idx="2">
                <a:schemeClr val="accent1"/>
              </a:lnRef>
              <a:fillRef idx="0">
                <a:schemeClr val="accent1"/>
              </a:fillRef>
              <a:effectRef idx="1">
                <a:schemeClr val="accent1"/>
              </a:effectRef>
              <a:fontRef idx="minor">
                <a:schemeClr val="tx1"/>
              </a:fontRef>
            </p:style>
          </p:cxnSp>
        </p:grpSp>
      </p:grpSp>
      <p:grpSp>
        <p:nvGrpSpPr>
          <p:cNvPr id="8" name="Group 7">
            <a:extLst>
              <a:ext uri="{FF2B5EF4-FFF2-40B4-BE49-F238E27FC236}">
                <a16:creationId xmlns:a16="http://schemas.microsoft.com/office/drawing/2014/main" id="{28CB6D1C-B539-1A2B-9038-4F48954E3F7D}"/>
              </a:ext>
            </a:extLst>
          </p:cNvPr>
          <p:cNvGrpSpPr>
            <a:grpSpLocks noGrp="1" noUngrp="1" noRot="1" noMove="1" noResize="1"/>
          </p:cNvGrpSpPr>
          <p:nvPr/>
        </p:nvGrpSpPr>
        <p:grpSpPr>
          <a:xfrm>
            <a:off x="504824" y="2412578"/>
            <a:ext cx="5848351" cy="553968"/>
            <a:chOff x="504824" y="2638274"/>
            <a:chExt cx="5848351" cy="553968"/>
          </a:xfrm>
        </p:grpSpPr>
        <p:sp>
          <p:nvSpPr>
            <p:cNvPr id="10" name="Google Shape;71;p14">
              <a:extLst>
                <a:ext uri="{FF2B5EF4-FFF2-40B4-BE49-F238E27FC236}">
                  <a16:creationId xmlns:a16="http://schemas.microsoft.com/office/drawing/2014/main" id="{5472BD31-91B6-CAD3-4A79-AC5CF27E9E9E}"/>
                </a:ext>
              </a:extLst>
            </p:cNvPr>
            <p:cNvSpPr txBox="1">
              <a:spLocks noGrp="1" noRot="1" noMove="1" noResize="1" noEditPoints="1" noAdjustHandles="1" noChangeArrowheads="1" noChangeShapeType="1"/>
            </p:cNvSpPr>
            <p:nvPr/>
          </p:nvSpPr>
          <p:spPr>
            <a:xfrm>
              <a:off x="1024201" y="2638274"/>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Does your school support active travel by providing a secure, weather-protected area for storing bicycles and scooters?</a:t>
              </a:r>
            </a:p>
          </p:txBody>
        </p:sp>
        <p:pic>
          <p:nvPicPr>
            <p:cNvPr id="11" name="Google Shape;72;p14">
              <a:extLst>
                <a:ext uri="{FF2B5EF4-FFF2-40B4-BE49-F238E27FC236}">
                  <a16:creationId xmlns:a16="http://schemas.microsoft.com/office/drawing/2014/main" id="{BEA799A0-7639-AA23-2051-B469A1247546}"/>
                </a:ext>
              </a:extLst>
            </p:cNvPr>
            <p:cNvPicPr preferRelativeResize="0">
              <a:picLocks noGrp="1" noRot="1" noMove="1" noResize="1" noEditPoints="1" noAdjustHandles="1" noChangeArrowheads="1" noChangeShapeType="1" noCrop="1"/>
            </p:cNvPicPr>
            <p:nvPr/>
          </p:nvPicPr>
          <p:blipFill>
            <a:blip r:embed="rId3">
              <a:alphaModFix/>
            </a:blip>
            <a:stretch>
              <a:fillRect/>
            </a:stretch>
          </p:blipFill>
          <p:spPr>
            <a:xfrm>
              <a:off x="504824" y="2701931"/>
              <a:ext cx="422519" cy="426654"/>
            </a:xfrm>
            <a:prstGeom prst="rect">
              <a:avLst/>
            </a:prstGeom>
            <a:noFill/>
            <a:ln>
              <a:noFill/>
            </a:ln>
          </p:spPr>
        </p:pic>
        <p:sp>
          <p:nvSpPr>
            <p:cNvPr id="13" name="Oval 12">
              <a:extLst>
                <a:ext uri="{FF2B5EF4-FFF2-40B4-BE49-F238E27FC236}">
                  <a16:creationId xmlns:a16="http://schemas.microsoft.com/office/drawing/2014/main" id="{89FA0795-6EA3-6B31-2E53-DB132CAE0FB5}"/>
                </a:ext>
              </a:extLst>
            </p:cNvPr>
            <p:cNvSpPr>
              <a:spLocks noGrp="1" noRot="1" noMove="1" noResize="1" noEditPoints="1" noAdjustHandles="1" noChangeArrowheads="1" noChangeShapeType="1"/>
            </p:cNvSpPr>
            <p:nvPr/>
          </p:nvSpPr>
          <p:spPr>
            <a:xfrm>
              <a:off x="5813175" y="2645258"/>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a:extLst>
                <a:ext uri="{FF2B5EF4-FFF2-40B4-BE49-F238E27FC236}">
                  <a16:creationId xmlns:a16="http://schemas.microsoft.com/office/drawing/2014/main" id="{05BE0FB5-9E1D-F973-BF5E-86D2AD6DB1C9}"/>
                </a:ext>
              </a:extLst>
            </p:cNvPr>
            <p:cNvSpPr txBox="1">
              <a:spLocks noGrp="1" noRot="1" noMove="1" noResize="1" noEditPoints="1" noAdjustHandles="1" noChangeArrowheads="1" noChangeShapeType="1"/>
            </p:cNvSpPr>
            <p:nvPr/>
          </p:nvSpPr>
          <p:spPr>
            <a:xfrm>
              <a:off x="5903175" y="2730592"/>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nvGrpSpPr>
          <p:cNvPr id="2" name="Group 1">
            <a:extLst>
              <a:ext uri="{FF2B5EF4-FFF2-40B4-BE49-F238E27FC236}">
                <a16:creationId xmlns:a16="http://schemas.microsoft.com/office/drawing/2014/main" id="{1D8544CE-AC10-59C2-5012-B3FFC419B9BD}"/>
              </a:ext>
            </a:extLst>
          </p:cNvPr>
          <p:cNvGrpSpPr>
            <a:grpSpLocks noGrp="1" noUngrp="1" noRot="1" noMove="1" noResize="1"/>
          </p:cNvGrpSpPr>
          <p:nvPr/>
        </p:nvGrpSpPr>
        <p:grpSpPr>
          <a:xfrm>
            <a:off x="504824" y="3330482"/>
            <a:ext cx="5847371" cy="553968"/>
            <a:chOff x="504824" y="3515047"/>
            <a:chExt cx="5847371" cy="553968"/>
          </a:xfrm>
        </p:grpSpPr>
        <p:sp>
          <p:nvSpPr>
            <p:cNvPr id="19" name="Google Shape;71;p14">
              <a:extLst>
                <a:ext uri="{FF2B5EF4-FFF2-40B4-BE49-F238E27FC236}">
                  <a16:creationId xmlns:a16="http://schemas.microsoft.com/office/drawing/2014/main" id="{FA39626A-C835-AA39-A831-9C81CB93387A}"/>
                </a:ext>
              </a:extLst>
            </p:cNvPr>
            <p:cNvSpPr txBox="1">
              <a:spLocks noGrp="1" noRot="1" noMove="1" noResize="1" noEditPoints="1" noAdjustHandles="1" noChangeArrowheads="1" noChangeShapeType="1"/>
            </p:cNvSpPr>
            <p:nvPr/>
          </p:nvSpPr>
          <p:spPr>
            <a:xfrm>
              <a:off x="1023221" y="3515047"/>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Does your school car park have an electric vehicle charging point, or plans to install one?</a:t>
              </a:r>
            </a:p>
          </p:txBody>
        </p:sp>
        <p:pic>
          <p:nvPicPr>
            <p:cNvPr id="20" name="Google Shape;72;p14">
              <a:extLst>
                <a:ext uri="{FF2B5EF4-FFF2-40B4-BE49-F238E27FC236}">
                  <a16:creationId xmlns:a16="http://schemas.microsoft.com/office/drawing/2014/main" id="{1A83B809-90BC-CB99-7AA9-72E5E35D5A50}"/>
                </a:ext>
              </a:extLst>
            </p:cNvPr>
            <p:cNvPicPr preferRelativeResize="0">
              <a:picLocks noGrp="1" noRot="1" noMove="1" noResize="1" noEditPoints="1" noAdjustHandles="1" noChangeArrowheads="1" noChangeShapeType="1" noCrop="1"/>
            </p:cNvPicPr>
            <p:nvPr/>
          </p:nvPicPr>
          <p:blipFill>
            <a:blip r:embed="rId4">
              <a:extLst>
                <a:ext uri="{28A0092B-C50C-407E-A947-70E740481C1C}">
                  <a14:useLocalDpi xmlns:a14="http://schemas.microsoft.com/office/drawing/2010/main" val="0"/>
                </a:ext>
              </a:extLst>
            </a:blip>
            <a:srcRect/>
            <a:stretch/>
          </p:blipFill>
          <p:spPr>
            <a:xfrm>
              <a:off x="504824" y="3578704"/>
              <a:ext cx="420558" cy="426654"/>
            </a:xfrm>
            <a:prstGeom prst="rect">
              <a:avLst/>
            </a:prstGeom>
            <a:noFill/>
            <a:ln>
              <a:noFill/>
            </a:ln>
          </p:spPr>
        </p:pic>
        <p:grpSp>
          <p:nvGrpSpPr>
            <p:cNvPr id="21" name="Group 20">
              <a:extLst>
                <a:ext uri="{FF2B5EF4-FFF2-40B4-BE49-F238E27FC236}">
                  <a16:creationId xmlns:a16="http://schemas.microsoft.com/office/drawing/2014/main" id="{714E9A5C-B65B-0A40-3231-76ED86379A56}"/>
                </a:ext>
              </a:extLst>
            </p:cNvPr>
            <p:cNvGrpSpPr>
              <a:grpSpLocks noGrp="1" noUngrp="1" noRot="1" noMove="1" noResize="1"/>
            </p:cNvGrpSpPr>
            <p:nvPr/>
          </p:nvGrpSpPr>
          <p:grpSpPr>
            <a:xfrm>
              <a:off x="5812195" y="3522031"/>
              <a:ext cx="540000" cy="540000"/>
              <a:chOff x="5813175" y="2693379"/>
              <a:chExt cx="540000" cy="540000"/>
            </a:xfrm>
          </p:grpSpPr>
          <p:sp>
            <p:nvSpPr>
              <p:cNvPr id="22" name="Oval 21">
                <a:extLst>
                  <a:ext uri="{FF2B5EF4-FFF2-40B4-BE49-F238E27FC236}">
                    <a16:creationId xmlns:a16="http://schemas.microsoft.com/office/drawing/2014/main" id="{B099835C-F518-59DF-6DDD-B18B9EE7D74D}"/>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TextBox 22">
                <a:extLst>
                  <a:ext uri="{FF2B5EF4-FFF2-40B4-BE49-F238E27FC236}">
                    <a16:creationId xmlns:a16="http://schemas.microsoft.com/office/drawing/2014/main" id="{5DBF6429-E5F9-0D2D-BF0C-27F85411AFCC}"/>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N</a:t>
                </a:r>
              </a:p>
            </p:txBody>
          </p:sp>
        </p:grpSp>
      </p:grpSp>
      <p:grpSp>
        <p:nvGrpSpPr>
          <p:cNvPr id="3" name="Group 2">
            <a:extLst>
              <a:ext uri="{FF2B5EF4-FFF2-40B4-BE49-F238E27FC236}">
                <a16:creationId xmlns:a16="http://schemas.microsoft.com/office/drawing/2014/main" id="{2DDC54CA-358E-1F14-5690-31E7D81BDF9F}"/>
              </a:ext>
            </a:extLst>
          </p:cNvPr>
          <p:cNvGrpSpPr>
            <a:grpSpLocks noGrp="1" noUngrp="1" noRot="1" noMove="1" noResize="1"/>
          </p:cNvGrpSpPr>
          <p:nvPr/>
        </p:nvGrpSpPr>
        <p:grpSpPr>
          <a:xfrm>
            <a:off x="504824" y="4248386"/>
            <a:ext cx="5847371" cy="553968"/>
            <a:chOff x="504824" y="4576485"/>
            <a:chExt cx="5847371" cy="553968"/>
          </a:xfrm>
        </p:grpSpPr>
        <p:sp>
          <p:nvSpPr>
            <p:cNvPr id="27" name="Google Shape;71;p14">
              <a:extLst>
                <a:ext uri="{FF2B5EF4-FFF2-40B4-BE49-F238E27FC236}">
                  <a16:creationId xmlns:a16="http://schemas.microsoft.com/office/drawing/2014/main" id="{8F625DC4-5EC6-37EC-A925-895F6115E1AD}"/>
                </a:ext>
              </a:extLst>
            </p:cNvPr>
            <p:cNvSpPr txBox="1">
              <a:spLocks noGrp="1" noRot="1" noMove="1" noResize="1" noEditPoints="1" noAdjustHandles="1" noChangeArrowheads="1" noChangeShapeType="1"/>
            </p:cNvSpPr>
            <p:nvPr/>
          </p:nvSpPr>
          <p:spPr>
            <a:xfrm>
              <a:off x="1023221" y="4576485"/>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In the past twelve months has your school completed a walk to school week, or any other similar campaign?</a:t>
              </a:r>
              <a:endParaRPr sz="1200" dirty="0">
                <a:solidFill>
                  <a:schemeClr val="dk1"/>
                </a:solidFill>
                <a:latin typeface="Avenir Next LT Pro" panose="020B0504020202020204" pitchFamily="34" charset="0"/>
              </a:endParaRPr>
            </a:p>
          </p:txBody>
        </p:sp>
        <p:pic>
          <p:nvPicPr>
            <p:cNvPr id="28" name="Google Shape;72;p14">
              <a:extLst>
                <a:ext uri="{FF2B5EF4-FFF2-40B4-BE49-F238E27FC236}">
                  <a16:creationId xmlns:a16="http://schemas.microsoft.com/office/drawing/2014/main" id="{6CFE47BC-D95B-B0D7-DF59-28605D4C1281}"/>
                </a:ext>
              </a:extLst>
            </p:cNvPr>
            <p:cNvPicPr preferRelativeResize="0">
              <a:picLocks noGrp="1" noRot="1" noMove="1" noResize="1" noEditPoints="1" noAdjustHandles="1" noChangeArrowheads="1" noChangeShapeType="1" noCrop="1"/>
            </p:cNvPicPr>
            <p:nvPr/>
          </p:nvPicPr>
          <p:blipFill>
            <a:blip r:embed="rId5">
              <a:extLst>
                <a:ext uri="{28A0092B-C50C-407E-A947-70E740481C1C}">
                  <a14:useLocalDpi xmlns:a14="http://schemas.microsoft.com/office/drawing/2010/main" val="0"/>
                </a:ext>
              </a:extLst>
            </a:blip>
            <a:srcRect/>
            <a:stretch/>
          </p:blipFill>
          <p:spPr>
            <a:xfrm>
              <a:off x="504824" y="4640143"/>
              <a:ext cx="420558" cy="426653"/>
            </a:xfrm>
            <a:prstGeom prst="rect">
              <a:avLst/>
            </a:prstGeom>
            <a:noFill/>
            <a:ln>
              <a:noFill/>
            </a:ln>
          </p:spPr>
        </p:pic>
        <p:grpSp>
          <p:nvGrpSpPr>
            <p:cNvPr id="29" name="Group 28">
              <a:extLst>
                <a:ext uri="{FF2B5EF4-FFF2-40B4-BE49-F238E27FC236}">
                  <a16:creationId xmlns:a16="http://schemas.microsoft.com/office/drawing/2014/main" id="{2A1C69D5-A1A2-80B6-D8E1-8EBCFE1616EB}"/>
                </a:ext>
              </a:extLst>
            </p:cNvPr>
            <p:cNvGrpSpPr>
              <a:grpSpLocks noGrp="1" noUngrp="1" noRot="1" noMove="1" noResize="1"/>
            </p:cNvGrpSpPr>
            <p:nvPr/>
          </p:nvGrpSpPr>
          <p:grpSpPr>
            <a:xfrm>
              <a:off x="5812195" y="4583469"/>
              <a:ext cx="540000" cy="540000"/>
              <a:chOff x="5813175" y="2693379"/>
              <a:chExt cx="540000" cy="540000"/>
            </a:xfrm>
          </p:grpSpPr>
          <p:sp>
            <p:nvSpPr>
              <p:cNvPr id="30" name="Oval 29">
                <a:extLst>
                  <a:ext uri="{FF2B5EF4-FFF2-40B4-BE49-F238E27FC236}">
                    <a16:creationId xmlns:a16="http://schemas.microsoft.com/office/drawing/2014/main" id="{F3E21F80-DFFD-4486-AE39-23441C31EA86}"/>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TextBox 30">
                <a:extLst>
                  <a:ext uri="{FF2B5EF4-FFF2-40B4-BE49-F238E27FC236}">
                    <a16:creationId xmlns:a16="http://schemas.microsoft.com/office/drawing/2014/main" id="{700612CE-41D5-39E3-7127-3FDEC5B2DDF6}"/>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grpSp>
        <p:nvGrpSpPr>
          <p:cNvPr id="7" name="Group 6">
            <a:extLst>
              <a:ext uri="{FF2B5EF4-FFF2-40B4-BE49-F238E27FC236}">
                <a16:creationId xmlns:a16="http://schemas.microsoft.com/office/drawing/2014/main" id="{1A67E0CB-46C6-B277-660E-84745CD922E9}"/>
              </a:ext>
            </a:extLst>
          </p:cNvPr>
          <p:cNvGrpSpPr>
            <a:grpSpLocks noGrp="1" noUngrp="1" noRot="1" noMove="1" noResize="1"/>
          </p:cNvGrpSpPr>
          <p:nvPr/>
        </p:nvGrpSpPr>
        <p:grpSpPr>
          <a:xfrm>
            <a:off x="504824" y="6084194"/>
            <a:ext cx="5847371" cy="553968"/>
            <a:chOff x="504824" y="6259162"/>
            <a:chExt cx="5847371" cy="553968"/>
          </a:xfrm>
        </p:grpSpPr>
        <p:sp>
          <p:nvSpPr>
            <p:cNvPr id="39" name="Google Shape;71;p14">
              <a:extLst>
                <a:ext uri="{FF2B5EF4-FFF2-40B4-BE49-F238E27FC236}">
                  <a16:creationId xmlns:a16="http://schemas.microsoft.com/office/drawing/2014/main" id="{7A9E2C8F-69EB-2273-77C4-E988D7B498D2}"/>
                </a:ext>
              </a:extLst>
            </p:cNvPr>
            <p:cNvSpPr txBox="1">
              <a:spLocks noGrp="1" noRot="1" noMove="1" noResize="1" noEditPoints="1" noAdjustHandles="1" noChangeArrowheads="1" noChangeShapeType="1"/>
            </p:cNvSpPr>
            <p:nvPr/>
          </p:nvSpPr>
          <p:spPr>
            <a:xfrm>
              <a:off x="1023221" y="6259162"/>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Does your school take part in any sustainable travel schemes like park ‘n’ stride, walking bus, </a:t>
              </a:r>
              <a:r>
                <a:rPr lang="en-GB" sz="1200" dirty="0" err="1">
                  <a:solidFill>
                    <a:schemeClr val="dk1"/>
                  </a:solidFill>
                  <a:latin typeface="Avenir Next LT Pro" panose="020B0504020202020204" pitchFamily="34" charset="0"/>
                </a:rPr>
                <a:t>Bikeability</a:t>
              </a:r>
              <a:r>
                <a:rPr lang="en-GB" sz="1200" dirty="0">
                  <a:solidFill>
                    <a:schemeClr val="dk1"/>
                  </a:solidFill>
                  <a:latin typeface="Avenir Next LT Pro" panose="020B0504020202020204" pitchFamily="34" charset="0"/>
                </a:rPr>
                <a:t>, or staff car sharing?</a:t>
              </a:r>
            </a:p>
          </p:txBody>
        </p:sp>
        <p:pic>
          <p:nvPicPr>
            <p:cNvPr id="40" name="Google Shape;72;p14">
              <a:extLst>
                <a:ext uri="{FF2B5EF4-FFF2-40B4-BE49-F238E27FC236}">
                  <a16:creationId xmlns:a16="http://schemas.microsoft.com/office/drawing/2014/main" id="{F920601A-3192-B76E-187C-444B9C041030}"/>
                </a:ext>
              </a:extLst>
            </p:cNvPr>
            <p:cNvPicPr preferRelativeResize="0">
              <a:picLocks noGrp="1" noRot="1" noMove="1" noResize="1" noEditPoints="1" noAdjustHandles="1" noChangeArrowheads="1" noChangeShapeType="1" noCrop="1"/>
            </p:cNvPicPr>
            <p:nvPr/>
          </p:nvPicPr>
          <p:blipFill>
            <a:blip r:embed="rId6">
              <a:extLst>
                <a:ext uri="{28A0092B-C50C-407E-A947-70E740481C1C}">
                  <a14:useLocalDpi xmlns:a14="http://schemas.microsoft.com/office/drawing/2010/main" val="0"/>
                </a:ext>
              </a:extLst>
            </a:blip>
            <a:srcRect/>
            <a:stretch/>
          </p:blipFill>
          <p:spPr>
            <a:xfrm>
              <a:off x="504824" y="6322820"/>
              <a:ext cx="420557" cy="426653"/>
            </a:xfrm>
            <a:prstGeom prst="rect">
              <a:avLst/>
            </a:prstGeom>
            <a:noFill/>
            <a:ln>
              <a:noFill/>
            </a:ln>
          </p:spPr>
        </p:pic>
        <p:grpSp>
          <p:nvGrpSpPr>
            <p:cNvPr id="41" name="Group 40">
              <a:extLst>
                <a:ext uri="{FF2B5EF4-FFF2-40B4-BE49-F238E27FC236}">
                  <a16:creationId xmlns:a16="http://schemas.microsoft.com/office/drawing/2014/main" id="{C480BD4D-595F-FCF9-509C-057B95C5D6C5}"/>
                </a:ext>
              </a:extLst>
            </p:cNvPr>
            <p:cNvGrpSpPr>
              <a:grpSpLocks noGrp="1" noUngrp="1" noRot="1" noMove="1" noResize="1"/>
            </p:cNvGrpSpPr>
            <p:nvPr/>
          </p:nvGrpSpPr>
          <p:grpSpPr>
            <a:xfrm>
              <a:off x="5812195" y="6266146"/>
              <a:ext cx="540000" cy="540000"/>
              <a:chOff x="5813175" y="2693379"/>
              <a:chExt cx="540000" cy="540000"/>
            </a:xfrm>
          </p:grpSpPr>
          <p:sp>
            <p:nvSpPr>
              <p:cNvPr id="42" name="Oval 41">
                <a:extLst>
                  <a:ext uri="{FF2B5EF4-FFF2-40B4-BE49-F238E27FC236}">
                    <a16:creationId xmlns:a16="http://schemas.microsoft.com/office/drawing/2014/main" id="{757747D4-4541-D1C5-CB00-AAEF000DD249}"/>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TextBox 42">
                <a:extLst>
                  <a:ext uri="{FF2B5EF4-FFF2-40B4-BE49-F238E27FC236}">
                    <a16:creationId xmlns:a16="http://schemas.microsoft.com/office/drawing/2014/main" id="{B39C3EE4-ED68-6AF3-EE2C-0566EB463176}"/>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grpSp>
        <p:nvGrpSpPr>
          <p:cNvPr id="24" name="Group 23">
            <a:extLst>
              <a:ext uri="{FF2B5EF4-FFF2-40B4-BE49-F238E27FC236}">
                <a16:creationId xmlns:a16="http://schemas.microsoft.com/office/drawing/2014/main" id="{5F79261E-ED79-9EE8-F5A2-3D3C080E744F}"/>
              </a:ext>
            </a:extLst>
          </p:cNvPr>
          <p:cNvGrpSpPr>
            <a:grpSpLocks noGrp="1" noUngrp="1" noRot="1" noMove="1" noResize="1"/>
          </p:cNvGrpSpPr>
          <p:nvPr/>
        </p:nvGrpSpPr>
        <p:grpSpPr>
          <a:xfrm>
            <a:off x="504824" y="5166290"/>
            <a:ext cx="5847371" cy="553968"/>
            <a:chOff x="504824" y="5353943"/>
            <a:chExt cx="5847371" cy="553968"/>
          </a:xfrm>
        </p:grpSpPr>
        <p:sp>
          <p:nvSpPr>
            <p:cNvPr id="45" name="Google Shape;71;p14">
              <a:extLst>
                <a:ext uri="{FF2B5EF4-FFF2-40B4-BE49-F238E27FC236}">
                  <a16:creationId xmlns:a16="http://schemas.microsoft.com/office/drawing/2014/main" id="{A7B6DEB0-3A25-1509-BD34-A7CC29CAC2A1}"/>
                </a:ext>
              </a:extLst>
            </p:cNvPr>
            <p:cNvSpPr txBox="1">
              <a:spLocks noGrp="1" noRot="1" noMove="1" noResize="1" noEditPoints="1" noAdjustHandles="1" noChangeArrowheads="1" noChangeShapeType="1"/>
            </p:cNvSpPr>
            <p:nvPr/>
          </p:nvSpPr>
          <p:spPr>
            <a:xfrm>
              <a:off x="1023221" y="5353943"/>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Does your school track how pupils and staff travel to school each day and reward pupils who travel sustainably?</a:t>
              </a:r>
            </a:p>
          </p:txBody>
        </p:sp>
        <p:pic>
          <p:nvPicPr>
            <p:cNvPr id="46" name="Google Shape;72;p14">
              <a:extLst>
                <a:ext uri="{FF2B5EF4-FFF2-40B4-BE49-F238E27FC236}">
                  <a16:creationId xmlns:a16="http://schemas.microsoft.com/office/drawing/2014/main" id="{C3621724-892B-E26F-89F4-4F92C0E70CCF}"/>
                </a:ext>
              </a:extLst>
            </p:cNvPr>
            <p:cNvPicPr preferRelativeResize="0">
              <a:picLocks noGrp="1" noRot="1" noMove="1" noResize="1" noEditPoints="1" noAdjustHandles="1" noChangeArrowheads="1" noChangeShapeType="1" noCrop="1"/>
            </p:cNvPicPr>
            <p:nvPr/>
          </p:nvPicPr>
          <p:blipFill>
            <a:blip r:embed="rId7">
              <a:extLst>
                <a:ext uri="{28A0092B-C50C-407E-A947-70E740481C1C}">
                  <a14:useLocalDpi xmlns:a14="http://schemas.microsoft.com/office/drawing/2010/main" val="0"/>
                </a:ext>
              </a:extLst>
            </a:blip>
            <a:srcRect/>
            <a:stretch/>
          </p:blipFill>
          <p:spPr>
            <a:xfrm>
              <a:off x="504824" y="5420648"/>
              <a:ext cx="420558" cy="420558"/>
            </a:xfrm>
            <a:prstGeom prst="rect">
              <a:avLst/>
            </a:prstGeom>
            <a:noFill/>
            <a:ln>
              <a:noFill/>
            </a:ln>
          </p:spPr>
        </p:pic>
        <p:grpSp>
          <p:nvGrpSpPr>
            <p:cNvPr id="47" name="Group 46">
              <a:extLst>
                <a:ext uri="{FF2B5EF4-FFF2-40B4-BE49-F238E27FC236}">
                  <a16:creationId xmlns:a16="http://schemas.microsoft.com/office/drawing/2014/main" id="{1BAB8BCE-3B70-D5C7-5DEF-B169E12E0E60}"/>
                </a:ext>
              </a:extLst>
            </p:cNvPr>
            <p:cNvGrpSpPr>
              <a:grpSpLocks noGrp="1" noUngrp="1" noRot="1" noMove="1" noResize="1"/>
            </p:cNvGrpSpPr>
            <p:nvPr/>
          </p:nvGrpSpPr>
          <p:grpSpPr>
            <a:xfrm>
              <a:off x="5812195" y="5360927"/>
              <a:ext cx="540000" cy="540000"/>
              <a:chOff x="5813175" y="2693379"/>
              <a:chExt cx="540000" cy="540000"/>
            </a:xfrm>
          </p:grpSpPr>
          <p:sp>
            <p:nvSpPr>
              <p:cNvPr id="48" name="Oval 47">
                <a:extLst>
                  <a:ext uri="{FF2B5EF4-FFF2-40B4-BE49-F238E27FC236}">
                    <a16:creationId xmlns:a16="http://schemas.microsoft.com/office/drawing/2014/main" id="{343CCB55-69D4-6191-3F13-CEA24DBC25A1}"/>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TextBox 48">
                <a:extLst>
                  <a:ext uri="{FF2B5EF4-FFF2-40B4-BE49-F238E27FC236}">
                    <a16:creationId xmlns:a16="http://schemas.microsoft.com/office/drawing/2014/main" id="{ACB3C466-B69B-9E7A-AB6A-6DE9A530A5B8}"/>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grpSp>
        <p:nvGrpSpPr>
          <p:cNvPr id="26" name="Group 25">
            <a:extLst>
              <a:ext uri="{FF2B5EF4-FFF2-40B4-BE49-F238E27FC236}">
                <a16:creationId xmlns:a16="http://schemas.microsoft.com/office/drawing/2014/main" id="{C85CF451-BC75-7F98-0108-DA8EF2D0AA6C}"/>
              </a:ext>
            </a:extLst>
          </p:cNvPr>
          <p:cNvGrpSpPr>
            <a:grpSpLocks noGrp="1" noUngrp="1" noRot="1" noMove="1" noResize="1"/>
          </p:cNvGrpSpPr>
          <p:nvPr/>
        </p:nvGrpSpPr>
        <p:grpSpPr>
          <a:xfrm>
            <a:off x="504824" y="7002098"/>
            <a:ext cx="5844367" cy="553968"/>
            <a:chOff x="504824" y="7159731"/>
            <a:chExt cx="5844367" cy="553968"/>
          </a:xfrm>
        </p:grpSpPr>
        <p:sp>
          <p:nvSpPr>
            <p:cNvPr id="51" name="Google Shape;71;p14">
              <a:extLst>
                <a:ext uri="{FF2B5EF4-FFF2-40B4-BE49-F238E27FC236}">
                  <a16:creationId xmlns:a16="http://schemas.microsoft.com/office/drawing/2014/main" id="{824D15A0-772D-1123-DD30-41D7C51715B5}"/>
                </a:ext>
              </a:extLst>
            </p:cNvPr>
            <p:cNvSpPr txBox="1">
              <a:spLocks noGrp="1" noRot="1" noMove="1" noResize="1" noEditPoints="1" noAdjustHandles="1" noChangeArrowheads="1" noChangeShapeType="1"/>
            </p:cNvSpPr>
            <p:nvPr/>
          </p:nvSpPr>
          <p:spPr>
            <a:xfrm>
              <a:off x="1020217" y="7159731"/>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Has your school taught pupils and/or families about the impact of engine idling near school?</a:t>
              </a:r>
            </a:p>
          </p:txBody>
        </p:sp>
        <p:pic>
          <p:nvPicPr>
            <p:cNvPr id="52" name="Google Shape;72;p14">
              <a:extLst>
                <a:ext uri="{FF2B5EF4-FFF2-40B4-BE49-F238E27FC236}">
                  <a16:creationId xmlns:a16="http://schemas.microsoft.com/office/drawing/2014/main" id="{FD7705A6-1DFE-6AAD-14E1-78B80A8D8AD7}"/>
                </a:ext>
              </a:extLst>
            </p:cNvPr>
            <p:cNvPicPr preferRelativeResize="0">
              <a:picLocks noGrp="1" noRot="1" noMove="1" noResize="1" noEditPoints="1" noAdjustHandles="1" noChangeArrowheads="1" noChangeShapeType="1" noCrop="1"/>
            </p:cNvPicPr>
            <p:nvPr/>
          </p:nvPicPr>
          <p:blipFill>
            <a:blip r:embed="rId8">
              <a:extLst>
                <a:ext uri="{28A0092B-C50C-407E-A947-70E740481C1C}">
                  <a14:useLocalDpi xmlns:a14="http://schemas.microsoft.com/office/drawing/2010/main" val="0"/>
                </a:ext>
              </a:extLst>
            </a:blip>
            <a:srcRect/>
            <a:stretch/>
          </p:blipFill>
          <p:spPr>
            <a:xfrm>
              <a:off x="504824" y="7226436"/>
              <a:ext cx="414549" cy="420558"/>
            </a:xfrm>
            <a:prstGeom prst="rect">
              <a:avLst/>
            </a:prstGeom>
            <a:noFill/>
            <a:ln>
              <a:noFill/>
            </a:ln>
          </p:spPr>
        </p:pic>
        <p:grpSp>
          <p:nvGrpSpPr>
            <p:cNvPr id="53" name="Group 52">
              <a:extLst>
                <a:ext uri="{FF2B5EF4-FFF2-40B4-BE49-F238E27FC236}">
                  <a16:creationId xmlns:a16="http://schemas.microsoft.com/office/drawing/2014/main" id="{F8DB3946-A4B1-6580-67F4-52A51FE883A1}"/>
                </a:ext>
              </a:extLst>
            </p:cNvPr>
            <p:cNvGrpSpPr>
              <a:grpSpLocks noGrp="1" noUngrp="1" noRot="1" noMove="1" noResize="1"/>
            </p:cNvGrpSpPr>
            <p:nvPr/>
          </p:nvGrpSpPr>
          <p:grpSpPr>
            <a:xfrm>
              <a:off x="5809191" y="7166715"/>
              <a:ext cx="540000" cy="540000"/>
              <a:chOff x="5813175" y="2693379"/>
              <a:chExt cx="540000" cy="540000"/>
            </a:xfrm>
          </p:grpSpPr>
          <p:sp>
            <p:nvSpPr>
              <p:cNvPr id="54" name="Oval 53">
                <a:extLst>
                  <a:ext uri="{FF2B5EF4-FFF2-40B4-BE49-F238E27FC236}">
                    <a16:creationId xmlns:a16="http://schemas.microsoft.com/office/drawing/2014/main" id="{11212C3B-624E-4993-4742-1E5442FE9249}"/>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TextBox 54">
                <a:extLst>
                  <a:ext uri="{FF2B5EF4-FFF2-40B4-BE49-F238E27FC236}">
                    <a16:creationId xmlns:a16="http://schemas.microsoft.com/office/drawing/2014/main" id="{AFE9BF01-44FF-0004-74EC-2EB5F6227CE9}"/>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grpSp>
        <p:nvGrpSpPr>
          <p:cNvPr id="32" name="Group 31">
            <a:extLst>
              <a:ext uri="{FF2B5EF4-FFF2-40B4-BE49-F238E27FC236}">
                <a16:creationId xmlns:a16="http://schemas.microsoft.com/office/drawing/2014/main" id="{6E574E72-421C-807B-E2C2-00E63101E3D2}"/>
              </a:ext>
            </a:extLst>
          </p:cNvPr>
          <p:cNvGrpSpPr>
            <a:grpSpLocks noGrp="1" noUngrp="1" noRot="1" noMove="1" noResize="1"/>
          </p:cNvGrpSpPr>
          <p:nvPr/>
        </p:nvGrpSpPr>
        <p:grpSpPr>
          <a:xfrm>
            <a:off x="504824" y="7920000"/>
            <a:ext cx="5844367" cy="553968"/>
            <a:chOff x="504824" y="8211600"/>
            <a:chExt cx="5844367" cy="553968"/>
          </a:xfrm>
        </p:grpSpPr>
        <p:sp>
          <p:nvSpPr>
            <p:cNvPr id="57" name="Google Shape;71;p14">
              <a:extLst>
                <a:ext uri="{FF2B5EF4-FFF2-40B4-BE49-F238E27FC236}">
                  <a16:creationId xmlns:a16="http://schemas.microsoft.com/office/drawing/2014/main" id="{B5864A9D-2B4C-0018-2DB4-C49CC67E48D5}"/>
                </a:ext>
              </a:extLst>
            </p:cNvPr>
            <p:cNvSpPr txBox="1">
              <a:spLocks noGrp="1" noRot="1" noMove="1" noResize="1" noEditPoints="1" noAdjustHandles="1" noChangeArrowheads="1" noChangeShapeType="1"/>
            </p:cNvSpPr>
            <p:nvPr/>
          </p:nvSpPr>
          <p:spPr>
            <a:xfrm>
              <a:off x="1020217" y="8211600"/>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Does your school have a hedge, trees, or other vegetation around its boundaries to reduce air pollution in school?</a:t>
              </a:r>
              <a:endParaRPr sz="1200" dirty="0">
                <a:solidFill>
                  <a:schemeClr val="dk1"/>
                </a:solidFill>
                <a:latin typeface="Avenir Next LT Pro" panose="020B0504020202020204" pitchFamily="34" charset="0"/>
              </a:endParaRPr>
            </a:p>
          </p:txBody>
        </p:sp>
        <p:pic>
          <p:nvPicPr>
            <p:cNvPr id="58" name="Google Shape;72;p14">
              <a:extLst>
                <a:ext uri="{FF2B5EF4-FFF2-40B4-BE49-F238E27FC236}">
                  <a16:creationId xmlns:a16="http://schemas.microsoft.com/office/drawing/2014/main" id="{F9BE0D4A-F967-A09C-83CA-95E9237AAD2B}"/>
                </a:ext>
              </a:extLst>
            </p:cNvPr>
            <p:cNvPicPr preferRelativeResize="0">
              <a:picLocks noGrp="1" noRot="1" noMove="1" noResize="1" noEditPoints="1" noAdjustHandles="1" noChangeArrowheads="1" noChangeShapeType="1" noCrop="1"/>
            </p:cNvPicPr>
            <p:nvPr/>
          </p:nvPicPr>
          <p:blipFill>
            <a:blip r:embed="rId9">
              <a:extLst>
                <a:ext uri="{28A0092B-C50C-407E-A947-70E740481C1C}">
                  <a14:useLocalDpi xmlns:a14="http://schemas.microsoft.com/office/drawing/2010/main" val="0"/>
                </a:ext>
              </a:extLst>
            </a:blip>
            <a:srcRect/>
            <a:stretch/>
          </p:blipFill>
          <p:spPr>
            <a:xfrm>
              <a:off x="504824" y="8278305"/>
              <a:ext cx="414549" cy="420558"/>
            </a:xfrm>
            <a:prstGeom prst="rect">
              <a:avLst/>
            </a:prstGeom>
            <a:noFill/>
            <a:ln>
              <a:noFill/>
            </a:ln>
          </p:spPr>
        </p:pic>
        <p:grpSp>
          <p:nvGrpSpPr>
            <p:cNvPr id="59" name="Group 58">
              <a:extLst>
                <a:ext uri="{FF2B5EF4-FFF2-40B4-BE49-F238E27FC236}">
                  <a16:creationId xmlns:a16="http://schemas.microsoft.com/office/drawing/2014/main" id="{5F90EC59-BEE0-5006-7905-FB429D4E5654}"/>
                </a:ext>
              </a:extLst>
            </p:cNvPr>
            <p:cNvGrpSpPr>
              <a:grpSpLocks noGrp="1" noUngrp="1" noRot="1" noMove="1" noResize="1"/>
            </p:cNvGrpSpPr>
            <p:nvPr/>
          </p:nvGrpSpPr>
          <p:grpSpPr>
            <a:xfrm>
              <a:off x="5809191" y="8218584"/>
              <a:ext cx="540000" cy="540000"/>
              <a:chOff x="5813175" y="2693379"/>
              <a:chExt cx="540000" cy="540000"/>
            </a:xfrm>
          </p:grpSpPr>
          <p:sp>
            <p:nvSpPr>
              <p:cNvPr id="60" name="Oval 59">
                <a:extLst>
                  <a:ext uri="{FF2B5EF4-FFF2-40B4-BE49-F238E27FC236}">
                    <a16:creationId xmlns:a16="http://schemas.microsoft.com/office/drawing/2014/main" id="{073E76E1-7A2F-13E5-02CE-7C341B66D0D1}"/>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TextBox 60">
                <a:extLst>
                  <a:ext uri="{FF2B5EF4-FFF2-40B4-BE49-F238E27FC236}">
                    <a16:creationId xmlns:a16="http://schemas.microsoft.com/office/drawing/2014/main" id="{64A62DDB-F3A9-57D0-94B2-211E4057C48F}"/>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spTree>
    <p:extLst>
      <p:ext uri="{BB962C8B-B14F-4D97-AF65-F5344CB8AC3E}">
        <p14:creationId xmlns:p14="http://schemas.microsoft.com/office/powerpoint/2010/main" val="294929907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8BB4671B-6928-E6A8-90E6-ADA307310928}"/>
              </a:ext>
            </a:extLst>
          </p:cNvPr>
          <p:cNvGrpSpPr>
            <a:grpSpLocks noGrp="1" noUngrp="1" noRot="1" noMove="1" noResize="1"/>
          </p:cNvGrpSpPr>
          <p:nvPr/>
        </p:nvGrpSpPr>
        <p:grpSpPr>
          <a:xfrm>
            <a:off x="504000" y="1083600"/>
            <a:ext cx="5847371" cy="553968"/>
            <a:chOff x="504000" y="1065074"/>
            <a:chExt cx="5847371" cy="553968"/>
          </a:xfrm>
        </p:grpSpPr>
        <p:sp>
          <p:nvSpPr>
            <p:cNvPr id="3" name="Google Shape;71;p14">
              <a:extLst>
                <a:ext uri="{FF2B5EF4-FFF2-40B4-BE49-F238E27FC236}">
                  <a16:creationId xmlns:a16="http://schemas.microsoft.com/office/drawing/2014/main" id="{522CC464-1411-4C35-1503-EDD106414BEF}"/>
                </a:ext>
              </a:extLst>
            </p:cNvPr>
            <p:cNvSpPr txBox="1">
              <a:spLocks noGrp="1" noRot="1" noMove="1" noResize="1" noEditPoints="1" noAdjustHandles="1" noChangeArrowheads="1" noChangeShapeType="1"/>
            </p:cNvSpPr>
            <p:nvPr/>
          </p:nvSpPr>
          <p:spPr>
            <a:xfrm>
              <a:off x="1022397" y="1065074"/>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Is the road outside your school a ‘School Street,’ or has your school asked the council about making it one?</a:t>
              </a:r>
            </a:p>
          </p:txBody>
        </p:sp>
        <p:pic>
          <p:nvPicPr>
            <p:cNvPr id="7" name="Google Shape;72;p14">
              <a:extLst>
                <a:ext uri="{FF2B5EF4-FFF2-40B4-BE49-F238E27FC236}">
                  <a16:creationId xmlns:a16="http://schemas.microsoft.com/office/drawing/2014/main" id="{6FB3E247-2D0F-DB3E-1C47-EEF1EA797033}"/>
                </a:ext>
              </a:extLst>
            </p:cNvPr>
            <p:cNvPicPr preferRelativeResize="0">
              <a:picLocks noGrp="1" noRot="1" noMove="1" noResize="1" noEditPoints="1" noAdjustHandles="1" noChangeArrowheads="1" noChangeShapeType="1" noCrop="1"/>
            </p:cNvPicPr>
            <p:nvPr/>
          </p:nvPicPr>
          <p:blipFill>
            <a:blip r:embed="rId3">
              <a:extLst>
                <a:ext uri="{28A0092B-C50C-407E-A947-70E740481C1C}">
                  <a14:useLocalDpi xmlns:a14="http://schemas.microsoft.com/office/drawing/2010/main" val="0"/>
                </a:ext>
              </a:extLst>
            </a:blip>
            <a:srcRect/>
            <a:stretch/>
          </p:blipFill>
          <p:spPr>
            <a:xfrm>
              <a:off x="504000" y="1128731"/>
              <a:ext cx="420558" cy="426654"/>
            </a:xfrm>
            <a:prstGeom prst="rect">
              <a:avLst/>
            </a:prstGeom>
            <a:noFill/>
            <a:ln>
              <a:noFill/>
            </a:ln>
          </p:spPr>
        </p:pic>
        <p:grpSp>
          <p:nvGrpSpPr>
            <p:cNvPr id="8" name="Group 7">
              <a:extLst>
                <a:ext uri="{FF2B5EF4-FFF2-40B4-BE49-F238E27FC236}">
                  <a16:creationId xmlns:a16="http://schemas.microsoft.com/office/drawing/2014/main" id="{2EFCCFA2-6162-57CC-6031-84F572F2C680}"/>
                </a:ext>
              </a:extLst>
            </p:cNvPr>
            <p:cNvGrpSpPr>
              <a:grpSpLocks noGrp="1" noUngrp="1" noRot="1" noMove="1" noResize="1"/>
            </p:cNvGrpSpPr>
            <p:nvPr/>
          </p:nvGrpSpPr>
          <p:grpSpPr>
            <a:xfrm>
              <a:off x="5811371" y="1072058"/>
              <a:ext cx="540000" cy="540000"/>
              <a:chOff x="5813175" y="2693379"/>
              <a:chExt cx="540000" cy="540000"/>
            </a:xfrm>
          </p:grpSpPr>
          <p:sp>
            <p:nvSpPr>
              <p:cNvPr id="12" name="Oval 11">
                <a:extLst>
                  <a:ext uri="{FF2B5EF4-FFF2-40B4-BE49-F238E27FC236}">
                    <a16:creationId xmlns:a16="http://schemas.microsoft.com/office/drawing/2014/main" id="{827315BB-BE31-988A-35A5-8790834222A4}"/>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a:extLst>
                  <a:ext uri="{FF2B5EF4-FFF2-40B4-BE49-F238E27FC236}">
                    <a16:creationId xmlns:a16="http://schemas.microsoft.com/office/drawing/2014/main" id="{B51D3C4E-E8D0-8FB7-EDA0-60FB2508476B}"/>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N</a:t>
                </a:r>
              </a:p>
            </p:txBody>
          </p:sp>
        </p:grpSp>
      </p:grpSp>
      <p:grpSp>
        <p:nvGrpSpPr>
          <p:cNvPr id="10" name="Group 9">
            <a:extLst>
              <a:ext uri="{FF2B5EF4-FFF2-40B4-BE49-F238E27FC236}">
                <a16:creationId xmlns:a16="http://schemas.microsoft.com/office/drawing/2014/main" id="{6456ED66-DF4B-C9B0-2C65-B9E0E78F09AD}"/>
              </a:ext>
            </a:extLst>
          </p:cNvPr>
          <p:cNvGrpSpPr>
            <a:grpSpLocks noGrp="1" noUngrp="1" noRot="1" noMove="1" noResize="1"/>
          </p:cNvGrpSpPr>
          <p:nvPr/>
        </p:nvGrpSpPr>
        <p:grpSpPr>
          <a:xfrm>
            <a:off x="504000" y="2078999"/>
            <a:ext cx="5847371" cy="540000"/>
            <a:chOff x="504000" y="2025021"/>
            <a:chExt cx="5847371" cy="540000"/>
          </a:xfrm>
        </p:grpSpPr>
        <p:sp>
          <p:nvSpPr>
            <p:cNvPr id="24" name="Google Shape;71;p14">
              <a:extLst>
                <a:ext uri="{FF2B5EF4-FFF2-40B4-BE49-F238E27FC236}">
                  <a16:creationId xmlns:a16="http://schemas.microsoft.com/office/drawing/2014/main" id="{8B7810C8-F0E3-57BA-1CE2-2347E3DE2AF4}"/>
                </a:ext>
              </a:extLst>
            </p:cNvPr>
            <p:cNvSpPr txBox="1">
              <a:spLocks noGrp="1" noRot="1" noMove="1" noResize="1" noEditPoints="1" noAdjustHandles="1" noChangeArrowheads="1" noChangeShapeType="1"/>
            </p:cNvSpPr>
            <p:nvPr/>
          </p:nvSpPr>
          <p:spPr>
            <a:xfrm>
              <a:off x="1022397" y="2110370"/>
              <a:ext cx="4692116" cy="369302"/>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Do all school trips avoid airplane travel?</a:t>
              </a:r>
            </a:p>
          </p:txBody>
        </p:sp>
        <p:pic>
          <p:nvPicPr>
            <p:cNvPr id="26" name="Google Shape;72;p14">
              <a:extLst>
                <a:ext uri="{FF2B5EF4-FFF2-40B4-BE49-F238E27FC236}">
                  <a16:creationId xmlns:a16="http://schemas.microsoft.com/office/drawing/2014/main" id="{E0A3467B-1772-A130-13BF-DA84A1B69858}"/>
                </a:ext>
              </a:extLst>
            </p:cNvPr>
            <p:cNvPicPr preferRelativeResize="0">
              <a:picLocks noGrp="1" noRot="1" noMove="1" noResize="1" noEditPoints="1" noAdjustHandles="1" noChangeArrowheads="1" noChangeShapeType="1" noCrop="1"/>
            </p:cNvPicPr>
            <p:nvPr/>
          </p:nvPicPr>
          <p:blipFill>
            <a:blip r:embed="rId4">
              <a:extLst>
                <a:ext uri="{28A0092B-C50C-407E-A947-70E740481C1C}">
                  <a14:useLocalDpi xmlns:a14="http://schemas.microsoft.com/office/drawing/2010/main" val="0"/>
                </a:ext>
              </a:extLst>
            </a:blip>
            <a:srcRect/>
            <a:stretch/>
          </p:blipFill>
          <p:spPr>
            <a:xfrm>
              <a:off x="504000" y="2081695"/>
              <a:ext cx="420558" cy="426653"/>
            </a:xfrm>
            <a:prstGeom prst="rect">
              <a:avLst/>
            </a:prstGeom>
            <a:noFill/>
            <a:ln>
              <a:noFill/>
            </a:ln>
          </p:spPr>
        </p:pic>
        <p:grpSp>
          <p:nvGrpSpPr>
            <p:cNvPr id="32" name="Group 31">
              <a:extLst>
                <a:ext uri="{FF2B5EF4-FFF2-40B4-BE49-F238E27FC236}">
                  <a16:creationId xmlns:a16="http://schemas.microsoft.com/office/drawing/2014/main" id="{1F3E43BD-D96A-36D5-9E94-6DB48D10EF52}"/>
                </a:ext>
              </a:extLst>
            </p:cNvPr>
            <p:cNvGrpSpPr>
              <a:grpSpLocks noGrp="1" noUngrp="1" noRot="1" noMove="1" noResize="1"/>
            </p:cNvGrpSpPr>
            <p:nvPr/>
          </p:nvGrpSpPr>
          <p:grpSpPr>
            <a:xfrm>
              <a:off x="5811371" y="2025021"/>
              <a:ext cx="540000" cy="540000"/>
              <a:chOff x="5813175" y="2693379"/>
              <a:chExt cx="540000" cy="540000"/>
            </a:xfrm>
          </p:grpSpPr>
          <p:sp>
            <p:nvSpPr>
              <p:cNvPr id="33" name="Oval 32">
                <a:extLst>
                  <a:ext uri="{FF2B5EF4-FFF2-40B4-BE49-F238E27FC236}">
                    <a16:creationId xmlns:a16="http://schemas.microsoft.com/office/drawing/2014/main" id="{692072F6-1B2F-7463-FB2D-B947EC527378}"/>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TextBox 33">
                <a:extLst>
                  <a:ext uri="{FF2B5EF4-FFF2-40B4-BE49-F238E27FC236}">
                    <a16:creationId xmlns:a16="http://schemas.microsoft.com/office/drawing/2014/main" id="{E4DD17B9-4ED3-DFDE-DF60-11206F68D5F7}"/>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grpSp>
        <p:nvGrpSpPr>
          <p:cNvPr id="13" name="Group 12">
            <a:extLst>
              <a:ext uri="{FF2B5EF4-FFF2-40B4-BE49-F238E27FC236}">
                <a16:creationId xmlns:a16="http://schemas.microsoft.com/office/drawing/2014/main" id="{7FF5336D-BBC6-8967-E138-C2C6E7BADAB1}"/>
              </a:ext>
            </a:extLst>
          </p:cNvPr>
          <p:cNvGrpSpPr>
            <a:grpSpLocks noGrp="1" noUngrp="1" noRot="1" noMove="1" noResize="1"/>
          </p:cNvGrpSpPr>
          <p:nvPr/>
        </p:nvGrpSpPr>
        <p:grpSpPr>
          <a:xfrm>
            <a:off x="504000" y="3060430"/>
            <a:ext cx="5847371" cy="540000"/>
            <a:chOff x="504000" y="3060430"/>
            <a:chExt cx="5847371" cy="540000"/>
          </a:xfrm>
        </p:grpSpPr>
        <p:sp>
          <p:nvSpPr>
            <p:cNvPr id="37" name="Google Shape;71;p14">
              <a:extLst>
                <a:ext uri="{FF2B5EF4-FFF2-40B4-BE49-F238E27FC236}">
                  <a16:creationId xmlns:a16="http://schemas.microsoft.com/office/drawing/2014/main" id="{3B98C698-EADF-9F02-5794-6AB0F6F04BA3}"/>
                </a:ext>
              </a:extLst>
            </p:cNvPr>
            <p:cNvSpPr txBox="1">
              <a:spLocks noGrp="1" noRot="1" noMove="1" noResize="1" noEditPoints="1" noAdjustHandles="1" noChangeArrowheads="1" noChangeShapeType="1"/>
            </p:cNvSpPr>
            <p:nvPr/>
          </p:nvSpPr>
          <p:spPr>
            <a:xfrm>
              <a:off x="1022397" y="3113950"/>
              <a:ext cx="4692116" cy="369302"/>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Does your school canteen use any locally-sourced ingredients?</a:t>
              </a:r>
            </a:p>
          </p:txBody>
        </p:sp>
        <p:pic>
          <p:nvPicPr>
            <p:cNvPr id="38" name="Google Shape;72;p14">
              <a:extLst>
                <a:ext uri="{FF2B5EF4-FFF2-40B4-BE49-F238E27FC236}">
                  <a16:creationId xmlns:a16="http://schemas.microsoft.com/office/drawing/2014/main" id="{233F3877-E502-A69A-D7B1-D96D7167BC7C}"/>
                </a:ext>
              </a:extLst>
            </p:cNvPr>
            <p:cNvPicPr preferRelativeResize="0">
              <a:picLocks noGrp="1" noRot="1" noMove="1" noResize="1" noEditPoints="1" noAdjustHandles="1" noChangeArrowheads="1" noChangeShapeType="1" noCrop="1"/>
            </p:cNvPicPr>
            <p:nvPr/>
          </p:nvPicPr>
          <p:blipFill>
            <a:blip r:embed="rId5">
              <a:extLst>
                <a:ext uri="{28A0092B-C50C-407E-A947-70E740481C1C}">
                  <a14:useLocalDpi xmlns:a14="http://schemas.microsoft.com/office/drawing/2010/main" val="0"/>
                </a:ext>
              </a:extLst>
            </a:blip>
            <a:srcRect/>
            <a:stretch/>
          </p:blipFill>
          <p:spPr>
            <a:xfrm>
              <a:off x="504000" y="3085275"/>
              <a:ext cx="420557" cy="426653"/>
            </a:xfrm>
            <a:prstGeom prst="rect">
              <a:avLst/>
            </a:prstGeom>
            <a:noFill/>
            <a:ln>
              <a:noFill/>
            </a:ln>
          </p:spPr>
        </p:pic>
        <p:grpSp>
          <p:nvGrpSpPr>
            <p:cNvPr id="11" name="Group 10">
              <a:extLst>
                <a:ext uri="{FF2B5EF4-FFF2-40B4-BE49-F238E27FC236}">
                  <a16:creationId xmlns:a16="http://schemas.microsoft.com/office/drawing/2014/main" id="{BB2FEA74-FF9F-B008-0AFB-D91C10B53F9C}"/>
                </a:ext>
              </a:extLst>
            </p:cNvPr>
            <p:cNvGrpSpPr>
              <a:grpSpLocks noGrp="1" noUngrp="1" noRot="1" noMove="1" noResize="1"/>
            </p:cNvGrpSpPr>
            <p:nvPr/>
          </p:nvGrpSpPr>
          <p:grpSpPr>
            <a:xfrm>
              <a:off x="5811371" y="3060430"/>
              <a:ext cx="540000" cy="540000"/>
              <a:chOff x="5811371" y="3060430"/>
              <a:chExt cx="540000" cy="540000"/>
            </a:xfrm>
          </p:grpSpPr>
          <p:sp>
            <p:nvSpPr>
              <p:cNvPr id="50" name="Oval 49">
                <a:extLst>
                  <a:ext uri="{FF2B5EF4-FFF2-40B4-BE49-F238E27FC236}">
                    <a16:creationId xmlns:a16="http://schemas.microsoft.com/office/drawing/2014/main" id="{83CE2392-CB07-4ACA-F1F3-33C2830AB1DB}"/>
                  </a:ext>
                </a:extLst>
              </p:cNvPr>
              <p:cNvSpPr>
                <a:spLocks noGrp="1" noRot="1" noMove="1" noResize="1" noEditPoints="1" noAdjustHandles="1" noChangeArrowheads="1" noChangeShapeType="1"/>
              </p:cNvSpPr>
              <p:nvPr/>
            </p:nvSpPr>
            <p:spPr>
              <a:xfrm>
                <a:off x="5811371" y="3060430"/>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TextBox 65">
                <a:extLst>
                  <a:ext uri="{FF2B5EF4-FFF2-40B4-BE49-F238E27FC236}">
                    <a16:creationId xmlns:a16="http://schemas.microsoft.com/office/drawing/2014/main" id="{8A4D2171-6EE1-6589-3F03-57E76049EF7E}"/>
                  </a:ext>
                </a:extLst>
              </p:cNvPr>
              <p:cNvSpPr txBox="1">
                <a:spLocks noGrp="1" noRot="1" noMove="1" noResize="1" noEditPoints="1" noAdjustHandles="1" noChangeArrowheads="1" noChangeShapeType="1"/>
              </p:cNvSpPr>
              <p:nvPr/>
            </p:nvSpPr>
            <p:spPr>
              <a:xfrm>
                <a:off x="5901371" y="3145764"/>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grpSp>
        <p:nvGrpSpPr>
          <p:cNvPr id="84" name="Group 83">
            <a:extLst>
              <a:ext uri="{FF2B5EF4-FFF2-40B4-BE49-F238E27FC236}">
                <a16:creationId xmlns:a16="http://schemas.microsoft.com/office/drawing/2014/main" id="{E9E558A6-BA8A-F31E-99EB-05331592DA01}"/>
              </a:ext>
            </a:extLst>
          </p:cNvPr>
          <p:cNvGrpSpPr>
            <a:grpSpLocks noGrp="1" noUngrp="1" noRot="1" noMove="1" noResize="1"/>
          </p:cNvGrpSpPr>
          <p:nvPr/>
        </p:nvGrpSpPr>
        <p:grpSpPr>
          <a:xfrm>
            <a:off x="3671455" y="4041861"/>
            <a:ext cx="2679916" cy="720000"/>
            <a:chOff x="3671455" y="4118293"/>
            <a:chExt cx="2679916" cy="720000"/>
          </a:xfrm>
        </p:grpSpPr>
        <p:sp>
          <p:nvSpPr>
            <p:cNvPr id="69" name="Google Shape;71;p14">
              <a:extLst>
                <a:ext uri="{FF2B5EF4-FFF2-40B4-BE49-F238E27FC236}">
                  <a16:creationId xmlns:a16="http://schemas.microsoft.com/office/drawing/2014/main" id="{82BDFACC-355B-345B-B41D-45B85EA5C609}"/>
                </a:ext>
              </a:extLst>
            </p:cNvPr>
            <p:cNvSpPr txBox="1">
              <a:spLocks noGrp="1" noRot="1" noMove="1" noResize="1" noEditPoints="1" noAdjustHandles="1" noChangeArrowheads="1" noChangeShapeType="1"/>
            </p:cNvSpPr>
            <p:nvPr/>
          </p:nvSpPr>
          <p:spPr>
            <a:xfrm>
              <a:off x="3671455" y="4185921"/>
              <a:ext cx="1851141" cy="584745"/>
            </a:xfrm>
            <a:prstGeom prst="rect">
              <a:avLst/>
            </a:prstGeom>
            <a:noFill/>
            <a:ln>
              <a:noFill/>
            </a:ln>
          </p:spPr>
          <p:txBody>
            <a:bodyPr spcFirstLastPara="1" wrap="square" lIns="91425" tIns="91425" rIns="91425" bIns="91425" anchor="ctr" anchorCtr="0">
              <a:spAutoFit/>
            </a:bodyPr>
            <a:lstStyle/>
            <a:p>
              <a:pPr lvl="0"/>
              <a:r>
                <a:rPr lang="en-GB" sz="2600">
                  <a:solidFill>
                    <a:schemeClr val="dk1"/>
                  </a:solidFill>
                  <a:latin typeface="Avenir Next LT Pro Demi" panose="020B0704020202020204" pitchFamily="34" charset="0"/>
                </a:rPr>
                <a:t>Total Score</a:t>
              </a:r>
            </a:p>
          </p:txBody>
        </p:sp>
        <p:grpSp>
          <p:nvGrpSpPr>
            <p:cNvPr id="71" name="Group 70">
              <a:extLst>
                <a:ext uri="{FF2B5EF4-FFF2-40B4-BE49-F238E27FC236}">
                  <a16:creationId xmlns:a16="http://schemas.microsoft.com/office/drawing/2014/main" id="{5EA8D550-77FF-4CEE-2F27-DCD19FA462A4}"/>
                </a:ext>
              </a:extLst>
            </p:cNvPr>
            <p:cNvGrpSpPr>
              <a:grpSpLocks noGrp="1" noUngrp="1" noRot="1" noMove="1" noResize="1"/>
            </p:cNvGrpSpPr>
            <p:nvPr/>
          </p:nvGrpSpPr>
          <p:grpSpPr>
            <a:xfrm>
              <a:off x="5631371" y="4118293"/>
              <a:ext cx="720000" cy="720000"/>
              <a:chOff x="5541371" y="4413000"/>
              <a:chExt cx="1080000" cy="1080000"/>
            </a:xfrm>
          </p:grpSpPr>
          <p:sp>
            <p:nvSpPr>
              <p:cNvPr id="68" name="Oval 67">
                <a:extLst>
                  <a:ext uri="{FF2B5EF4-FFF2-40B4-BE49-F238E27FC236}">
                    <a16:creationId xmlns:a16="http://schemas.microsoft.com/office/drawing/2014/main" id="{10DBAD57-79F7-8ECB-547B-6A49D5B121B1}"/>
                  </a:ext>
                </a:extLst>
              </p:cNvPr>
              <p:cNvSpPr>
                <a:spLocks noGrp="1" noRot="1" noMove="1" noResize="1" noEditPoints="1" noAdjustHandles="1" noChangeArrowheads="1" noChangeShapeType="1"/>
              </p:cNvSpPr>
              <p:nvPr/>
            </p:nvSpPr>
            <p:spPr>
              <a:xfrm>
                <a:off x="5541371" y="4413000"/>
                <a:ext cx="1080000" cy="1080000"/>
              </a:xfrm>
              <a:prstGeom prst="ellipse">
                <a:avLst/>
              </a:prstGeom>
              <a:noFill/>
              <a:ln w="38100">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Google Shape;71;p14">
                <a:extLst>
                  <a:ext uri="{FF2B5EF4-FFF2-40B4-BE49-F238E27FC236}">
                    <a16:creationId xmlns:a16="http://schemas.microsoft.com/office/drawing/2014/main" id="{AE0D32CD-3410-D532-5070-8DA958C8A811}"/>
                  </a:ext>
                </a:extLst>
              </p:cNvPr>
              <p:cNvSpPr txBox="1">
                <a:spLocks noGrp="1" noRot="1" noMove="1" noResize="1" noEditPoints="1" noAdjustHandles="1" noChangeArrowheads="1" noChangeShapeType="1"/>
              </p:cNvSpPr>
              <p:nvPr/>
            </p:nvSpPr>
            <p:spPr>
              <a:xfrm>
                <a:off x="5721371" y="4606775"/>
                <a:ext cx="720000" cy="692453"/>
              </a:xfrm>
              <a:prstGeom prst="rect">
                <a:avLst/>
              </a:prstGeom>
              <a:noFill/>
              <a:ln>
                <a:noFill/>
              </a:ln>
            </p:spPr>
            <p:txBody>
              <a:bodyPr spcFirstLastPara="1" wrap="square" lIns="91425" tIns="91425" rIns="91425" bIns="91425" anchor="ctr" anchorCtr="0">
                <a:spAutoFit/>
              </a:bodyPr>
              <a:lstStyle/>
              <a:p>
                <a:pPr lvl="0" algn="ctr"/>
                <a:r>
                  <a:rPr lang="en-GB" dirty="0">
                    <a:solidFill>
                      <a:schemeClr val="dk1"/>
                    </a:solidFill>
                    <a:latin typeface="Avenir Next LT Pro Demi" panose="020B0704020202020204" pitchFamily="34" charset="0"/>
                  </a:rPr>
                  <a:t>8</a:t>
                </a:r>
              </a:p>
            </p:txBody>
          </p:sp>
        </p:grpSp>
      </p:grpSp>
      <p:grpSp>
        <p:nvGrpSpPr>
          <p:cNvPr id="15" name="Group 14">
            <a:extLst>
              <a:ext uri="{FF2B5EF4-FFF2-40B4-BE49-F238E27FC236}">
                <a16:creationId xmlns:a16="http://schemas.microsoft.com/office/drawing/2014/main" id="{F4ADB43F-0A22-DA51-5878-D308F571AA12}"/>
              </a:ext>
            </a:extLst>
          </p:cNvPr>
          <p:cNvGrpSpPr>
            <a:grpSpLocks noGrp="1" noUngrp="1" noRot="1" noMove="1" noResize="1"/>
          </p:cNvGrpSpPr>
          <p:nvPr/>
        </p:nvGrpSpPr>
        <p:grpSpPr>
          <a:xfrm>
            <a:off x="504000" y="7794000"/>
            <a:ext cx="5885215" cy="1034099"/>
            <a:chOff x="504000" y="7794000"/>
            <a:chExt cx="5885215" cy="1034099"/>
          </a:xfrm>
        </p:grpSpPr>
        <p:sp>
          <p:nvSpPr>
            <p:cNvPr id="75" name="Google Shape;105;p15">
              <a:extLst>
                <a:ext uri="{FF2B5EF4-FFF2-40B4-BE49-F238E27FC236}">
                  <a16:creationId xmlns:a16="http://schemas.microsoft.com/office/drawing/2014/main" id="{E4C15378-8813-AFBF-D61F-E4B84AD19153}"/>
                </a:ext>
              </a:extLst>
            </p:cNvPr>
            <p:cNvSpPr>
              <a:spLocks noGrp="1" noRot="1" noMove="1" noResize="1" noEditPoints="1" noAdjustHandles="1" noChangeArrowheads="1" noChangeShapeType="1"/>
            </p:cNvSpPr>
            <p:nvPr/>
          </p:nvSpPr>
          <p:spPr>
            <a:xfrm>
              <a:off x="504000" y="7965599"/>
              <a:ext cx="690900" cy="690900"/>
            </a:xfrm>
            <a:prstGeom prst="ellipse">
              <a:avLst/>
            </a:prstGeom>
            <a:noFill/>
            <a:ln w="19050">
              <a:solidFill>
                <a:srgbClr val="EA5A0B"/>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76" name="Google Shape;106;p15">
              <a:extLst>
                <a:ext uri="{FF2B5EF4-FFF2-40B4-BE49-F238E27FC236}">
                  <a16:creationId xmlns:a16="http://schemas.microsoft.com/office/drawing/2014/main" id="{1A291BDE-F82B-6C24-BFA6-3B2A82F51129}"/>
                </a:ext>
              </a:extLst>
            </p:cNvPr>
            <p:cNvPicPr preferRelativeResize="0">
              <a:picLocks noGrp="1" noRot="1" noMove="1" noResize="1" noEditPoints="1" noAdjustHandles="1" noChangeArrowheads="1" noChangeShapeType="1" noCrop="1"/>
            </p:cNvPicPr>
            <p:nvPr/>
          </p:nvPicPr>
          <p:blipFill>
            <a:blip r:embed="rId6">
              <a:extLst>
                <a:ext uri="{28A0092B-C50C-407E-A947-70E740481C1C}">
                  <a14:useLocalDpi xmlns:a14="http://schemas.microsoft.com/office/drawing/2010/main" val="0"/>
                </a:ext>
              </a:extLst>
            </a:blip>
            <a:srcRect/>
            <a:stretch/>
          </p:blipFill>
          <p:spPr>
            <a:xfrm>
              <a:off x="631660" y="8093256"/>
              <a:ext cx="435446" cy="435446"/>
            </a:xfrm>
            <a:prstGeom prst="rect">
              <a:avLst/>
            </a:prstGeom>
            <a:noFill/>
            <a:ln>
              <a:noFill/>
            </a:ln>
          </p:spPr>
        </p:pic>
        <p:sp>
          <p:nvSpPr>
            <p:cNvPr id="77" name="Google Shape;147;p17">
              <a:extLst>
                <a:ext uri="{FF2B5EF4-FFF2-40B4-BE49-F238E27FC236}">
                  <a16:creationId xmlns:a16="http://schemas.microsoft.com/office/drawing/2014/main" id="{9B357C75-EBE4-3748-8C0C-9960A9F46F17}"/>
                </a:ext>
              </a:extLst>
            </p:cNvPr>
            <p:cNvSpPr txBox="1">
              <a:spLocks noGrp="1" noRot="1" noMove="1" noResize="1" noEditPoints="1" noAdjustHandles="1" noChangeArrowheads="1" noChangeShapeType="1"/>
            </p:cNvSpPr>
            <p:nvPr/>
          </p:nvSpPr>
          <p:spPr>
            <a:xfrm>
              <a:off x="1342402" y="7794000"/>
              <a:ext cx="5046813" cy="1034099"/>
            </a:xfrm>
            <a:prstGeom prst="rect">
              <a:avLst/>
            </a:prstGeom>
            <a:noFill/>
            <a:ln>
              <a:noFill/>
            </a:ln>
          </p:spPr>
          <p:txBody>
            <a:bodyPr spcFirstLastPara="1" wrap="square" lIns="91425" tIns="91425" rIns="91425" bIns="91425" anchor="t" anchorCtr="0">
              <a:spAutoFit/>
            </a:bodyPr>
            <a:lstStyle/>
            <a:p>
              <a:pPr lvl="0">
                <a:lnSpc>
                  <a:spcPct val="115000"/>
                </a:lnSpc>
              </a:pPr>
              <a:r>
                <a:rPr lang="en-GB" sz="1200" dirty="0">
                  <a:solidFill>
                    <a:schemeClr val="dk1"/>
                  </a:solidFill>
                  <a:latin typeface="Avenir Next LT Pro" panose="020B0504020202020204" pitchFamily="34" charset="0"/>
                </a:rPr>
                <a:t>Norway is leading the world in electric cars! In 2024, 9 out of 10 new cars sold were electric. By the end of 2025, they hope all new cars sold will be electric, showing other nations that a greener future is possible.</a:t>
              </a:r>
              <a:endParaRPr sz="1200" b="1" dirty="0">
                <a:solidFill>
                  <a:schemeClr val="dk1"/>
                </a:solidFill>
                <a:latin typeface="Avenir Next LT Pro" panose="020B0504020202020204" pitchFamily="34" charset="0"/>
              </a:endParaRPr>
            </a:p>
          </p:txBody>
        </p:sp>
      </p:grpSp>
      <p:grpSp>
        <p:nvGrpSpPr>
          <p:cNvPr id="82" name="Group 81">
            <a:extLst>
              <a:ext uri="{FF2B5EF4-FFF2-40B4-BE49-F238E27FC236}">
                <a16:creationId xmlns:a16="http://schemas.microsoft.com/office/drawing/2014/main" id="{D267EA4C-7328-30A9-9903-4C8D8E759228}"/>
              </a:ext>
            </a:extLst>
          </p:cNvPr>
          <p:cNvGrpSpPr>
            <a:grpSpLocks noGrp="1" noUngrp="1" noRot="1" noMove="1" noResize="1"/>
          </p:cNvGrpSpPr>
          <p:nvPr/>
        </p:nvGrpSpPr>
        <p:grpSpPr>
          <a:xfrm>
            <a:off x="525212" y="5203292"/>
            <a:ext cx="5686485" cy="2149277"/>
            <a:chOff x="525212" y="5461754"/>
            <a:chExt cx="5686485" cy="2149277"/>
          </a:xfrm>
        </p:grpSpPr>
        <p:sp>
          <p:nvSpPr>
            <p:cNvPr id="80" name="TextBox 79">
              <a:extLst>
                <a:ext uri="{FF2B5EF4-FFF2-40B4-BE49-F238E27FC236}">
                  <a16:creationId xmlns:a16="http://schemas.microsoft.com/office/drawing/2014/main" id="{D83BC435-E3DA-03AA-6EC0-41FFEE749802}"/>
                </a:ext>
              </a:extLst>
            </p:cNvPr>
            <p:cNvSpPr txBox="1">
              <a:spLocks noGrp="1" noRot="1" noMove="1" noResize="1" noEditPoints="1" noAdjustHandles="1" noChangeArrowheads="1" noChangeShapeType="1"/>
            </p:cNvSpPr>
            <p:nvPr/>
          </p:nvSpPr>
          <p:spPr>
            <a:xfrm>
              <a:off x="612512" y="5631031"/>
              <a:ext cx="5599185" cy="1980000"/>
            </a:xfrm>
            <a:prstGeom prst="rect">
              <a:avLst/>
            </a:prstGeom>
            <a:noFill/>
            <a:ln w="31750">
              <a:solidFill>
                <a:srgbClr val="EA5A0B"/>
              </a:solidFill>
              <a:prstDash val="dash"/>
            </a:ln>
          </p:spPr>
          <p:txBody>
            <a:bodyPr wrap="square" lIns="144000" tIns="216000" rtlCol="0">
              <a:noAutofit/>
            </a:bodyPr>
            <a:lstStyle/>
            <a:p>
              <a:endParaRPr lang="en-GB" sz="1200">
                <a:latin typeface="Avenir Next LT Pro" panose="020B0504020202020204" pitchFamily="34" charset="0"/>
              </a:endParaRPr>
            </a:p>
          </p:txBody>
        </p:sp>
        <p:sp>
          <p:nvSpPr>
            <p:cNvPr id="81" name="TextBox 80">
              <a:extLst>
                <a:ext uri="{FF2B5EF4-FFF2-40B4-BE49-F238E27FC236}">
                  <a16:creationId xmlns:a16="http://schemas.microsoft.com/office/drawing/2014/main" id="{D34734F2-A3DA-D79C-EE42-19A47DD3AF21}"/>
                </a:ext>
              </a:extLst>
            </p:cNvPr>
            <p:cNvSpPr txBox="1">
              <a:spLocks noGrp="1" noRot="1" noMove="1" noResize="1" noEditPoints="1" noAdjustHandles="1" noChangeArrowheads="1" noChangeShapeType="1"/>
            </p:cNvSpPr>
            <p:nvPr/>
          </p:nvSpPr>
          <p:spPr>
            <a:xfrm>
              <a:off x="525212" y="5461754"/>
              <a:ext cx="756657" cy="338554"/>
            </a:xfrm>
            <a:prstGeom prst="rect">
              <a:avLst/>
            </a:prstGeom>
            <a:solidFill>
              <a:schemeClr val="bg1"/>
            </a:solidFill>
          </p:spPr>
          <p:txBody>
            <a:bodyPr wrap="square" rtlCol="0">
              <a:noAutofit/>
            </a:bodyPr>
            <a:lstStyle/>
            <a:p>
              <a:r>
                <a:rPr lang="en-GB" sz="1600">
                  <a:latin typeface="Avenir Next LT Pro Demi" panose="020B0704020202020204" pitchFamily="34" charset="0"/>
                </a:rPr>
                <a:t>Notes</a:t>
              </a:r>
            </a:p>
          </p:txBody>
        </p:sp>
      </p:grpSp>
    </p:spTree>
    <p:extLst>
      <p:ext uri="{BB962C8B-B14F-4D97-AF65-F5344CB8AC3E}">
        <p14:creationId xmlns:p14="http://schemas.microsoft.com/office/powerpoint/2010/main" val="36599546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14" name="Group 13">
            <a:extLst>
              <a:ext uri="{FF2B5EF4-FFF2-40B4-BE49-F238E27FC236}">
                <a16:creationId xmlns:a16="http://schemas.microsoft.com/office/drawing/2014/main" id="{77560063-2CCF-7D26-0CFD-30A5271C48B9}"/>
              </a:ext>
            </a:extLst>
          </p:cNvPr>
          <p:cNvGrpSpPr>
            <a:grpSpLocks noGrp="1" noUngrp="1" noRot="1" noMove="1" noResize="1"/>
          </p:cNvGrpSpPr>
          <p:nvPr/>
        </p:nvGrpSpPr>
        <p:grpSpPr>
          <a:xfrm>
            <a:off x="504000" y="856800"/>
            <a:ext cx="6286200" cy="1191842"/>
            <a:chOff x="504000" y="856800"/>
            <a:chExt cx="6286200" cy="1191842"/>
          </a:xfrm>
        </p:grpSpPr>
        <p:sp>
          <p:nvSpPr>
            <p:cNvPr id="4" name="Google Shape;70;p14">
              <a:extLst>
                <a:ext uri="{FF2B5EF4-FFF2-40B4-BE49-F238E27FC236}">
                  <a16:creationId xmlns:a16="http://schemas.microsoft.com/office/drawing/2014/main" id="{5C377974-2885-9846-7E0A-8AD4B5246D76}"/>
                </a:ext>
              </a:extLst>
            </p:cNvPr>
            <p:cNvSpPr txBox="1">
              <a:spLocks noGrp="1" noRot="1" noMove="1" noResize="1" noEditPoints="1" noAdjustHandles="1" noChangeArrowheads="1" noChangeShapeType="1"/>
            </p:cNvSpPr>
            <p:nvPr/>
          </p:nvSpPr>
          <p:spPr>
            <a:xfrm>
              <a:off x="504000" y="856800"/>
              <a:ext cx="6286200" cy="9234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4800" dirty="0">
                  <a:latin typeface="Avenir Next LT Pro Demi" panose="020F0502020204030204" pitchFamily="34" charset="0"/>
                </a:rPr>
                <a:t>Waste</a:t>
              </a:r>
              <a:endParaRPr sz="4800" dirty="0">
                <a:latin typeface="Avenir Next LT Pro Demi" panose="020F0502020204030204" pitchFamily="34" charset="0"/>
              </a:endParaRPr>
            </a:p>
          </p:txBody>
        </p:sp>
        <p:grpSp>
          <p:nvGrpSpPr>
            <p:cNvPr id="9" name="Group 8">
              <a:extLst>
                <a:ext uri="{FF2B5EF4-FFF2-40B4-BE49-F238E27FC236}">
                  <a16:creationId xmlns:a16="http://schemas.microsoft.com/office/drawing/2014/main" id="{3B8043E7-D70F-D8CE-48E9-00E2859D16B7}"/>
                </a:ext>
              </a:extLst>
            </p:cNvPr>
            <p:cNvGrpSpPr>
              <a:grpSpLocks noGrp="1" noUngrp="1" noRot="1" noMove="1" noResize="1"/>
            </p:cNvGrpSpPr>
            <p:nvPr/>
          </p:nvGrpSpPr>
          <p:grpSpPr>
            <a:xfrm>
              <a:off x="636900" y="1679310"/>
              <a:ext cx="5867239" cy="369332"/>
              <a:chOff x="636900" y="2151492"/>
              <a:chExt cx="5867239" cy="369332"/>
            </a:xfrm>
          </p:grpSpPr>
          <p:sp>
            <p:nvSpPr>
              <p:cNvPr id="5" name="TextBox 4">
                <a:extLst>
                  <a:ext uri="{FF2B5EF4-FFF2-40B4-BE49-F238E27FC236}">
                    <a16:creationId xmlns:a16="http://schemas.microsoft.com/office/drawing/2014/main" id="{6C8BBF6A-A254-B29A-EE83-8944588F4FA8}"/>
                  </a:ext>
                </a:extLst>
              </p:cNvPr>
              <p:cNvSpPr txBox="1">
                <a:spLocks noGrp="1" noRot="1" noMove="1" noResize="1" noEditPoints="1" noAdjustHandles="1" noChangeArrowheads="1" noChangeShapeType="1"/>
              </p:cNvSpPr>
              <p:nvPr/>
            </p:nvSpPr>
            <p:spPr>
              <a:xfrm>
                <a:off x="5654026" y="2151492"/>
                <a:ext cx="850113" cy="369332"/>
              </a:xfrm>
              <a:prstGeom prst="rect">
                <a:avLst/>
              </a:prstGeom>
              <a:noFill/>
            </p:spPr>
            <p:txBody>
              <a:bodyPr wrap="square" rtlCol="0">
                <a:spAutoFit/>
              </a:bodyPr>
              <a:lstStyle/>
              <a:p>
                <a:pPr algn="ctr"/>
                <a:r>
                  <a:rPr lang="en-GB">
                    <a:latin typeface="Avenir Next LT Pro" panose="020B0504020202020204" pitchFamily="34" charset="0"/>
                  </a:rPr>
                  <a:t>Y/N</a:t>
                </a:r>
              </a:p>
            </p:txBody>
          </p:sp>
          <p:cxnSp>
            <p:nvCxnSpPr>
              <p:cNvPr id="6" name="Straight Connector 5">
                <a:extLst>
                  <a:ext uri="{FF2B5EF4-FFF2-40B4-BE49-F238E27FC236}">
                    <a16:creationId xmlns:a16="http://schemas.microsoft.com/office/drawing/2014/main" id="{4B16AF49-10CC-09E4-4F40-C6E081629191}"/>
                  </a:ext>
                </a:extLst>
              </p:cNvPr>
              <p:cNvCxnSpPr>
                <a:cxnSpLocks noGrp="1" noRot="1" noMove="1" noResize="1" noEditPoints="1" noAdjustHandles="1" noChangeArrowheads="1" noChangeShapeType="1"/>
              </p:cNvCxnSpPr>
              <p:nvPr/>
            </p:nvCxnSpPr>
            <p:spPr>
              <a:xfrm>
                <a:off x="636900" y="2336158"/>
                <a:ext cx="5105978" cy="0"/>
              </a:xfrm>
              <a:prstGeom prst="line">
                <a:avLst/>
              </a:prstGeom>
              <a:ln w="25400">
                <a:solidFill>
                  <a:srgbClr val="EA5A0B"/>
                </a:solidFill>
                <a:prstDash val="solid"/>
              </a:ln>
            </p:spPr>
            <p:style>
              <a:lnRef idx="2">
                <a:schemeClr val="accent1"/>
              </a:lnRef>
              <a:fillRef idx="0">
                <a:schemeClr val="accent1"/>
              </a:fillRef>
              <a:effectRef idx="1">
                <a:schemeClr val="accent1"/>
              </a:effectRef>
              <a:fontRef idx="minor">
                <a:schemeClr val="tx1"/>
              </a:fontRef>
            </p:style>
          </p:cxnSp>
        </p:grpSp>
      </p:grpSp>
      <p:grpSp>
        <p:nvGrpSpPr>
          <p:cNvPr id="8" name="Group 7">
            <a:extLst>
              <a:ext uri="{FF2B5EF4-FFF2-40B4-BE49-F238E27FC236}">
                <a16:creationId xmlns:a16="http://schemas.microsoft.com/office/drawing/2014/main" id="{28CB6D1C-B539-1A2B-9038-4F48954E3F7D}"/>
              </a:ext>
            </a:extLst>
          </p:cNvPr>
          <p:cNvGrpSpPr>
            <a:grpSpLocks noGrp="1" noUngrp="1" noRot="1" noMove="1" noResize="1"/>
          </p:cNvGrpSpPr>
          <p:nvPr/>
        </p:nvGrpSpPr>
        <p:grpSpPr>
          <a:xfrm>
            <a:off x="504824" y="2388192"/>
            <a:ext cx="5848351" cy="553968"/>
            <a:chOff x="504824" y="2638274"/>
            <a:chExt cx="5848351" cy="553968"/>
          </a:xfrm>
        </p:grpSpPr>
        <p:sp>
          <p:nvSpPr>
            <p:cNvPr id="10" name="Google Shape;71;p14">
              <a:extLst>
                <a:ext uri="{FF2B5EF4-FFF2-40B4-BE49-F238E27FC236}">
                  <a16:creationId xmlns:a16="http://schemas.microsoft.com/office/drawing/2014/main" id="{5472BD31-91B6-CAD3-4A79-AC5CF27E9E9E}"/>
                </a:ext>
              </a:extLst>
            </p:cNvPr>
            <p:cNvSpPr txBox="1">
              <a:spLocks noGrp="1" noRot="1" noMove="1" noResize="1" noEditPoints="1" noAdjustHandles="1" noChangeArrowheads="1" noChangeShapeType="1"/>
            </p:cNvSpPr>
            <p:nvPr/>
          </p:nvSpPr>
          <p:spPr>
            <a:xfrm>
              <a:off x="1024201" y="2638274"/>
              <a:ext cx="4692116" cy="553968"/>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Does your school recycle any difficult-to-recycle items like batteries, pens, printer cartridges, or crisp packets?</a:t>
              </a:r>
            </a:p>
          </p:txBody>
        </p:sp>
        <p:pic>
          <p:nvPicPr>
            <p:cNvPr id="11" name="Google Shape;72;p14">
              <a:extLst>
                <a:ext uri="{FF2B5EF4-FFF2-40B4-BE49-F238E27FC236}">
                  <a16:creationId xmlns:a16="http://schemas.microsoft.com/office/drawing/2014/main" id="{BEA799A0-7639-AA23-2051-B469A1247546}"/>
                </a:ext>
              </a:extLst>
            </p:cNvPr>
            <p:cNvPicPr preferRelativeResize="0">
              <a:picLocks noGrp="1" noRot="1" noMove="1" noResize="1" noEditPoints="1" noAdjustHandles="1" noChangeArrowheads="1" noChangeShapeType="1" noCrop="1"/>
            </p:cNvPicPr>
            <p:nvPr/>
          </p:nvPicPr>
          <p:blipFill>
            <a:blip r:embed="rId3">
              <a:alphaModFix/>
            </a:blip>
            <a:stretch>
              <a:fillRect/>
            </a:stretch>
          </p:blipFill>
          <p:spPr>
            <a:xfrm>
              <a:off x="504824" y="2701931"/>
              <a:ext cx="422519" cy="426654"/>
            </a:xfrm>
            <a:prstGeom prst="rect">
              <a:avLst/>
            </a:prstGeom>
            <a:noFill/>
            <a:ln>
              <a:noFill/>
            </a:ln>
          </p:spPr>
        </p:pic>
        <p:sp>
          <p:nvSpPr>
            <p:cNvPr id="13" name="Oval 12">
              <a:extLst>
                <a:ext uri="{FF2B5EF4-FFF2-40B4-BE49-F238E27FC236}">
                  <a16:creationId xmlns:a16="http://schemas.microsoft.com/office/drawing/2014/main" id="{89FA0795-6EA3-6B31-2E53-DB132CAE0FB5}"/>
                </a:ext>
              </a:extLst>
            </p:cNvPr>
            <p:cNvSpPr>
              <a:spLocks noGrp="1" noRot="1" noMove="1" noResize="1" noEditPoints="1" noAdjustHandles="1" noChangeArrowheads="1" noChangeShapeType="1"/>
            </p:cNvSpPr>
            <p:nvPr/>
          </p:nvSpPr>
          <p:spPr>
            <a:xfrm>
              <a:off x="5813175" y="2645258"/>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a:extLst>
                <a:ext uri="{FF2B5EF4-FFF2-40B4-BE49-F238E27FC236}">
                  <a16:creationId xmlns:a16="http://schemas.microsoft.com/office/drawing/2014/main" id="{05BE0FB5-9E1D-F973-BF5E-86D2AD6DB1C9}"/>
                </a:ext>
              </a:extLst>
            </p:cNvPr>
            <p:cNvSpPr txBox="1">
              <a:spLocks noGrp="1" noRot="1" noMove="1" noResize="1" noEditPoints="1" noAdjustHandles="1" noChangeArrowheads="1" noChangeShapeType="1"/>
            </p:cNvSpPr>
            <p:nvPr/>
          </p:nvSpPr>
          <p:spPr>
            <a:xfrm>
              <a:off x="5903175" y="2730592"/>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nvGrpSpPr>
          <p:cNvPr id="2" name="Group 1">
            <a:extLst>
              <a:ext uri="{FF2B5EF4-FFF2-40B4-BE49-F238E27FC236}">
                <a16:creationId xmlns:a16="http://schemas.microsoft.com/office/drawing/2014/main" id="{1D8544CE-AC10-59C2-5012-B3FFC419B9BD}"/>
              </a:ext>
            </a:extLst>
          </p:cNvPr>
          <p:cNvGrpSpPr>
            <a:grpSpLocks noGrp="1" noUngrp="1" noRot="1" noMove="1" noResize="1"/>
          </p:cNvGrpSpPr>
          <p:nvPr/>
        </p:nvGrpSpPr>
        <p:grpSpPr>
          <a:xfrm>
            <a:off x="504824" y="3281710"/>
            <a:ext cx="5847371" cy="553968"/>
            <a:chOff x="504824" y="3515047"/>
            <a:chExt cx="5847371" cy="553968"/>
          </a:xfrm>
        </p:grpSpPr>
        <p:sp>
          <p:nvSpPr>
            <p:cNvPr id="19" name="Google Shape;71;p14">
              <a:extLst>
                <a:ext uri="{FF2B5EF4-FFF2-40B4-BE49-F238E27FC236}">
                  <a16:creationId xmlns:a16="http://schemas.microsoft.com/office/drawing/2014/main" id="{FA39626A-C835-AA39-A831-9C81CB93387A}"/>
                </a:ext>
              </a:extLst>
            </p:cNvPr>
            <p:cNvSpPr txBox="1">
              <a:spLocks noGrp="1" noRot="1" noMove="1" noResize="1" noEditPoints="1" noAdjustHandles="1" noChangeArrowheads="1" noChangeShapeType="1"/>
            </p:cNvSpPr>
            <p:nvPr/>
          </p:nvSpPr>
          <p:spPr>
            <a:xfrm>
              <a:off x="1023221" y="3515047"/>
              <a:ext cx="4692116" cy="553968"/>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Is your school's food and brown waste composted and, when possible, is this compost used in the school grounds?</a:t>
              </a:r>
            </a:p>
          </p:txBody>
        </p:sp>
        <p:pic>
          <p:nvPicPr>
            <p:cNvPr id="20" name="Google Shape;72;p14">
              <a:extLst>
                <a:ext uri="{FF2B5EF4-FFF2-40B4-BE49-F238E27FC236}">
                  <a16:creationId xmlns:a16="http://schemas.microsoft.com/office/drawing/2014/main" id="{1A83B809-90BC-CB99-7AA9-72E5E35D5A50}"/>
                </a:ext>
              </a:extLst>
            </p:cNvPr>
            <p:cNvPicPr preferRelativeResize="0">
              <a:picLocks noGrp="1" noRot="1" noMove="1" noResize="1" noEditPoints="1" noAdjustHandles="1" noChangeArrowheads="1" noChangeShapeType="1" noCrop="1"/>
            </p:cNvPicPr>
            <p:nvPr/>
          </p:nvPicPr>
          <p:blipFill>
            <a:blip r:embed="rId4">
              <a:extLst>
                <a:ext uri="{28A0092B-C50C-407E-A947-70E740481C1C}">
                  <a14:useLocalDpi xmlns:a14="http://schemas.microsoft.com/office/drawing/2010/main" val="0"/>
                </a:ext>
              </a:extLst>
            </a:blip>
            <a:srcRect/>
            <a:stretch/>
          </p:blipFill>
          <p:spPr>
            <a:xfrm>
              <a:off x="504824" y="3578704"/>
              <a:ext cx="420558" cy="426654"/>
            </a:xfrm>
            <a:prstGeom prst="rect">
              <a:avLst/>
            </a:prstGeom>
            <a:noFill/>
            <a:ln>
              <a:noFill/>
            </a:ln>
          </p:spPr>
        </p:pic>
        <p:grpSp>
          <p:nvGrpSpPr>
            <p:cNvPr id="21" name="Group 20">
              <a:extLst>
                <a:ext uri="{FF2B5EF4-FFF2-40B4-BE49-F238E27FC236}">
                  <a16:creationId xmlns:a16="http://schemas.microsoft.com/office/drawing/2014/main" id="{714E9A5C-B65B-0A40-3231-76ED86379A56}"/>
                </a:ext>
              </a:extLst>
            </p:cNvPr>
            <p:cNvGrpSpPr>
              <a:grpSpLocks noGrp="1" noUngrp="1" noRot="1" noMove="1" noResize="1"/>
            </p:cNvGrpSpPr>
            <p:nvPr/>
          </p:nvGrpSpPr>
          <p:grpSpPr>
            <a:xfrm>
              <a:off x="5812195" y="3522031"/>
              <a:ext cx="540000" cy="540000"/>
              <a:chOff x="5813175" y="2693379"/>
              <a:chExt cx="540000" cy="540000"/>
            </a:xfrm>
          </p:grpSpPr>
          <p:sp>
            <p:nvSpPr>
              <p:cNvPr id="22" name="Oval 21">
                <a:extLst>
                  <a:ext uri="{FF2B5EF4-FFF2-40B4-BE49-F238E27FC236}">
                    <a16:creationId xmlns:a16="http://schemas.microsoft.com/office/drawing/2014/main" id="{B099835C-F518-59DF-6DDD-B18B9EE7D74D}"/>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TextBox 22">
                <a:extLst>
                  <a:ext uri="{FF2B5EF4-FFF2-40B4-BE49-F238E27FC236}">
                    <a16:creationId xmlns:a16="http://schemas.microsoft.com/office/drawing/2014/main" id="{5DBF6429-E5F9-0D2D-BF0C-27F85411AFCC}"/>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N</a:t>
                </a:r>
              </a:p>
            </p:txBody>
          </p:sp>
        </p:grpSp>
      </p:grpSp>
      <p:grpSp>
        <p:nvGrpSpPr>
          <p:cNvPr id="3" name="Group 2">
            <a:extLst>
              <a:ext uri="{FF2B5EF4-FFF2-40B4-BE49-F238E27FC236}">
                <a16:creationId xmlns:a16="http://schemas.microsoft.com/office/drawing/2014/main" id="{2DDC54CA-358E-1F14-5690-31E7D81BDF9F}"/>
              </a:ext>
            </a:extLst>
          </p:cNvPr>
          <p:cNvGrpSpPr>
            <a:grpSpLocks noGrp="1" noUngrp="1" noRot="1" noMove="1" noResize="1"/>
          </p:cNvGrpSpPr>
          <p:nvPr/>
        </p:nvGrpSpPr>
        <p:grpSpPr>
          <a:xfrm>
            <a:off x="504824" y="4175228"/>
            <a:ext cx="5847371" cy="553968"/>
            <a:chOff x="504824" y="4576485"/>
            <a:chExt cx="5847371" cy="553968"/>
          </a:xfrm>
        </p:grpSpPr>
        <p:sp>
          <p:nvSpPr>
            <p:cNvPr id="27" name="Google Shape;71;p14">
              <a:extLst>
                <a:ext uri="{FF2B5EF4-FFF2-40B4-BE49-F238E27FC236}">
                  <a16:creationId xmlns:a16="http://schemas.microsoft.com/office/drawing/2014/main" id="{8F625DC4-5EC6-37EC-A925-895F6115E1AD}"/>
                </a:ext>
              </a:extLst>
            </p:cNvPr>
            <p:cNvSpPr txBox="1">
              <a:spLocks noGrp="1" noRot="1" noMove="1" noResize="1" noEditPoints="1" noAdjustHandles="1" noChangeArrowheads="1" noChangeShapeType="1"/>
            </p:cNvSpPr>
            <p:nvPr/>
          </p:nvSpPr>
          <p:spPr>
            <a:xfrm>
              <a:off x="1023221" y="4576485"/>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In the past twelve months has your school hosted any second-hand sales or swap events e.g., clothing, books, revision guides?</a:t>
              </a:r>
            </a:p>
          </p:txBody>
        </p:sp>
        <p:pic>
          <p:nvPicPr>
            <p:cNvPr id="28" name="Google Shape;72;p14">
              <a:extLst>
                <a:ext uri="{FF2B5EF4-FFF2-40B4-BE49-F238E27FC236}">
                  <a16:creationId xmlns:a16="http://schemas.microsoft.com/office/drawing/2014/main" id="{6CFE47BC-D95B-B0D7-DF59-28605D4C1281}"/>
                </a:ext>
              </a:extLst>
            </p:cNvPr>
            <p:cNvPicPr preferRelativeResize="0">
              <a:picLocks noGrp="1" noRot="1" noMove="1" noResize="1" noEditPoints="1" noAdjustHandles="1" noChangeArrowheads="1" noChangeShapeType="1" noCrop="1"/>
            </p:cNvPicPr>
            <p:nvPr/>
          </p:nvPicPr>
          <p:blipFill>
            <a:blip r:embed="rId5">
              <a:extLst>
                <a:ext uri="{28A0092B-C50C-407E-A947-70E740481C1C}">
                  <a14:useLocalDpi xmlns:a14="http://schemas.microsoft.com/office/drawing/2010/main" val="0"/>
                </a:ext>
              </a:extLst>
            </a:blip>
            <a:srcRect/>
            <a:stretch/>
          </p:blipFill>
          <p:spPr>
            <a:xfrm>
              <a:off x="504824" y="4640143"/>
              <a:ext cx="420558" cy="426653"/>
            </a:xfrm>
            <a:prstGeom prst="rect">
              <a:avLst/>
            </a:prstGeom>
            <a:noFill/>
            <a:ln>
              <a:noFill/>
            </a:ln>
          </p:spPr>
        </p:pic>
        <p:grpSp>
          <p:nvGrpSpPr>
            <p:cNvPr id="29" name="Group 28">
              <a:extLst>
                <a:ext uri="{FF2B5EF4-FFF2-40B4-BE49-F238E27FC236}">
                  <a16:creationId xmlns:a16="http://schemas.microsoft.com/office/drawing/2014/main" id="{2A1C69D5-A1A2-80B6-D8E1-8EBCFE1616EB}"/>
                </a:ext>
              </a:extLst>
            </p:cNvPr>
            <p:cNvGrpSpPr>
              <a:grpSpLocks noGrp="1" noUngrp="1" noRot="1" noMove="1" noResize="1"/>
            </p:cNvGrpSpPr>
            <p:nvPr/>
          </p:nvGrpSpPr>
          <p:grpSpPr>
            <a:xfrm>
              <a:off x="5812195" y="4583469"/>
              <a:ext cx="540000" cy="540000"/>
              <a:chOff x="5813175" y="2693379"/>
              <a:chExt cx="540000" cy="540000"/>
            </a:xfrm>
          </p:grpSpPr>
          <p:sp>
            <p:nvSpPr>
              <p:cNvPr id="30" name="Oval 29">
                <a:extLst>
                  <a:ext uri="{FF2B5EF4-FFF2-40B4-BE49-F238E27FC236}">
                    <a16:creationId xmlns:a16="http://schemas.microsoft.com/office/drawing/2014/main" id="{F3E21F80-DFFD-4486-AE39-23441C31EA86}"/>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TextBox 30">
                <a:extLst>
                  <a:ext uri="{FF2B5EF4-FFF2-40B4-BE49-F238E27FC236}">
                    <a16:creationId xmlns:a16="http://schemas.microsoft.com/office/drawing/2014/main" id="{700612CE-41D5-39E3-7127-3FDEC5B2DDF6}"/>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N</a:t>
                </a:r>
              </a:p>
            </p:txBody>
          </p:sp>
        </p:grpSp>
      </p:grpSp>
      <p:grpSp>
        <p:nvGrpSpPr>
          <p:cNvPr id="25" name="Group 24">
            <a:extLst>
              <a:ext uri="{FF2B5EF4-FFF2-40B4-BE49-F238E27FC236}">
                <a16:creationId xmlns:a16="http://schemas.microsoft.com/office/drawing/2014/main" id="{1CE20B52-17FE-1342-1580-361BCC9AFD6C}"/>
              </a:ext>
            </a:extLst>
          </p:cNvPr>
          <p:cNvGrpSpPr>
            <a:grpSpLocks noGrp="1" noUngrp="1" noRot="1" noMove="1" noResize="1"/>
          </p:cNvGrpSpPr>
          <p:nvPr/>
        </p:nvGrpSpPr>
        <p:grpSpPr>
          <a:xfrm>
            <a:off x="504824" y="5948296"/>
            <a:ext cx="5847371" cy="738633"/>
            <a:chOff x="504824" y="6207179"/>
            <a:chExt cx="5847371" cy="738633"/>
          </a:xfrm>
        </p:grpSpPr>
        <p:sp>
          <p:nvSpPr>
            <p:cNvPr id="39" name="Google Shape;71;p14">
              <a:extLst>
                <a:ext uri="{FF2B5EF4-FFF2-40B4-BE49-F238E27FC236}">
                  <a16:creationId xmlns:a16="http://schemas.microsoft.com/office/drawing/2014/main" id="{7A9E2C8F-69EB-2273-77C4-E988D7B498D2}"/>
                </a:ext>
              </a:extLst>
            </p:cNvPr>
            <p:cNvSpPr txBox="1">
              <a:spLocks noGrp="1" noRot="1" noMove="1" noResize="1" noEditPoints="1" noAdjustHandles="1" noChangeArrowheads="1" noChangeShapeType="1"/>
            </p:cNvSpPr>
            <p:nvPr/>
          </p:nvSpPr>
          <p:spPr>
            <a:xfrm>
              <a:off x="1023221" y="6207179"/>
              <a:ext cx="4692116" cy="738633"/>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Does your school use any refillable products (for example, whiteboard markers, glue sticks, or soap dispensers) or do you sell any refillable products?</a:t>
              </a:r>
            </a:p>
          </p:txBody>
        </p:sp>
        <p:pic>
          <p:nvPicPr>
            <p:cNvPr id="40" name="Google Shape;72;p14">
              <a:extLst>
                <a:ext uri="{FF2B5EF4-FFF2-40B4-BE49-F238E27FC236}">
                  <a16:creationId xmlns:a16="http://schemas.microsoft.com/office/drawing/2014/main" id="{F920601A-3192-B76E-187C-444B9C041030}"/>
                </a:ext>
              </a:extLst>
            </p:cNvPr>
            <p:cNvPicPr preferRelativeResize="0">
              <a:picLocks noGrp="1" noRot="1" noMove="1" noResize="1" noEditPoints="1" noAdjustHandles="1" noChangeArrowheads="1" noChangeShapeType="1" noCrop="1"/>
            </p:cNvPicPr>
            <p:nvPr/>
          </p:nvPicPr>
          <p:blipFill>
            <a:blip r:embed="rId6">
              <a:extLst>
                <a:ext uri="{28A0092B-C50C-407E-A947-70E740481C1C}">
                  <a14:useLocalDpi xmlns:a14="http://schemas.microsoft.com/office/drawing/2010/main" val="0"/>
                </a:ext>
              </a:extLst>
            </a:blip>
            <a:srcRect/>
            <a:stretch/>
          </p:blipFill>
          <p:spPr>
            <a:xfrm>
              <a:off x="504824" y="6363169"/>
              <a:ext cx="420557" cy="426653"/>
            </a:xfrm>
            <a:prstGeom prst="rect">
              <a:avLst/>
            </a:prstGeom>
            <a:noFill/>
            <a:ln>
              <a:noFill/>
            </a:ln>
          </p:spPr>
        </p:pic>
        <p:grpSp>
          <p:nvGrpSpPr>
            <p:cNvPr id="41" name="Group 40">
              <a:extLst>
                <a:ext uri="{FF2B5EF4-FFF2-40B4-BE49-F238E27FC236}">
                  <a16:creationId xmlns:a16="http://schemas.microsoft.com/office/drawing/2014/main" id="{C480BD4D-595F-FCF9-509C-057B95C5D6C5}"/>
                </a:ext>
              </a:extLst>
            </p:cNvPr>
            <p:cNvGrpSpPr>
              <a:grpSpLocks noGrp="1" noUngrp="1" noRot="1" noMove="1" noResize="1"/>
            </p:cNvGrpSpPr>
            <p:nvPr/>
          </p:nvGrpSpPr>
          <p:grpSpPr>
            <a:xfrm>
              <a:off x="5812195" y="6306495"/>
              <a:ext cx="540000" cy="540000"/>
              <a:chOff x="5813175" y="2693379"/>
              <a:chExt cx="540000" cy="540000"/>
            </a:xfrm>
          </p:grpSpPr>
          <p:sp>
            <p:nvSpPr>
              <p:cNvPr id="42" name="Oval 41">
                <a:extLst>
                  <a:ext uri="{FF2B5EF4-FFF2-40B4-BE49-F238E27FC236}">
                    <a16:creationId xmlns:a16="http://schemas.microsoft.com/office/drawing/2014/main" id="{757747D4-4541-D1C5-CB00-AAEF000DD249}"/>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TextBox 42">
                <a:extLst>
                  <a:ext uri="{FF2B5EF4-FFF2-40B4-BE49-F238E27FC236}">
                    <a16:creationId xmlns:a16="http://schemas.microsoft.com/office/drawing/2014/main" id="{B39C3EE4-ED68-6AF3-EE2C-0566EB463176}"/>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grpSp>
        <p:nvGrpSpPr>
          <p:cNvPr id="7" name="Group 6">
            <a:extLst>
              <a:ext uri="{FF2B5EF4-FFF2-40B4-BE49-F238E27FC236}">
                <a16:creationId xmlns:a16="http://schemas.microsoft.com/office/drawing/2014/main" id="{EDD41DF4-B5BC-03CC-9BE0-C89589923AE0}"/>
              </a:ext>
            </a:extLst>
          </p:cNvPr>
          <p:cNvGrpSpPr>
            <a:grpSpLocks noGrp="1" noUngrp="1" noRot="1" noMove="1" noResize="1"/>
          </p:cNvGrpSpPr>
          <p:nvPr/>
        </p:nvGrpSpPr>
        <p:grpSpPr>
          <a:xfrm>
            <a:off x="504824" y="5068746"/>
            <a:ext cx="5847371" cy="540000"/>
            <a:chOff x="504824" y="5314758"/>
            <a:chExt cx="5847371" cy="540000"/>
          </a:xfrm>
        </p:grpSpPr>
        <p:sp>
          <p:nvSpPr>
            <p:cNvPr id="45" name="Google Shape;71;p14">
              <a:extLst>
                <a:ext uri="{FF2B5EF4-FFF2-40B4-BE49-F238E27FC236}">
                  <a16:creationId xmlns:a16="http://schemas.microsoft.com/office/drawing/2014/main" id="{A7B6DEB0-3A25-1509-BD34-A7CC29CAC2A1}"/>
                </a:ext>
              </a:extLst>
            </p:cNvPr>
            <p:cNvSpPr txBox="1">
              <a:spLocks noGrp="1" noRot="1" noMove="1" noResize="1" noEditPoints="1" noAdjustHandles="1" noChangeArrowheads="1" noChangeShapeType="1"/>
            </p:cNvSpPr>
            <p:nvPr/>
          </p:nvSpPr>
          <p:spPr>
            <a:xfrm>
              <a:off x="1023221" y="5400107"/>
              <a:ext cx="4692116" cy="369302"/>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Does your school collect and redistribute preloved uniform?</a:t>
              </a:r>
            </a:p>
          </p:txBody>
        </p:sp>
        <p:pic>
          <p:nvPicPr>
            <p:cNvPr id="46" name="Google Shape;72;p14">
              <a:extLst>
                <a:ext uri="{FF2B5EF4-FFF2-40B4-BE49-F238E27FC236}">
                  <a16:creationId xmlns:a16="http://schemas.microsoft.com/office/drawing/2014/main" id="{C3621724-892B-E26F-89F4-4F92C0E70CCF}"/>
                </a:ext>
              </a:extLst>
            </p:cNvPr>
            <p:cNvPicPr preferRelativeResize="0">
              <a:picLocks noGrp="1" noRot="1" noMove="1" noResize="1" noEditPoints="1" noAdjustHandles="1" noChangeArrowheads="1" noChangeShapeType="1" noCrop="1"/>
            </p:cNvPicPr>
            <p:nvPr/>
          </p:nvPicPr>
          <p:blipFill>
            <a:blip r:embed="rId7">
              <a:extLst>
                <a:ext uri="{28A0092B-C50C-407E-A947-70E740481C1C}">
                  <a14:useLocalDpi xmlns:a14="http://schemas.microsoft.com/office/drawing/2010/main" val="0"/>
                </a:ext>
              </a:extLst>
            </a:blip>
            <a:srcRect/>
            <a:stretch/>
          </p:blipFill>
          <p:spPr>
            <a:xfrm>
              <a:off x="504824" y="5374479"/>
              <a:ext cx="420558" cy="420558"/>
            </a:xfrm>
            <a:prstGeom prst="rect">
              <a:avLst/>
            </a:prstGeom>
            <a:noFill/>
            <a:ln>
              <a:noFill/>
            </a:ln>
          </p:spPr>
        </p:pic>
        <p:grpSp>
          <p:nvGrpSpPr>
            <p:cNvPr id="47" name="Group 46">
              <a:extLst>
                <a:ext uri="{FF2B5EF4-FFF2-40B4-BE49-F238E27FC236}">
                  <a16:creationId xmlns:a16="http://schemas.microsoft.com/office/drawing/2014/main" id="{1BAB8BCE-3B70-D5C7-5DEF-B169E12E0E60}"/>
                </a:ext>
              </a:extLst>
            </p:cNvPr>
            <p:cNvGrpSpPr>
              <a:grpSpLocks noGrp="1" noUngrp="1" noRot="1" noMove="1" noResize="1"/>
            </p:cNvGrpSpPr>
            <p:nvPr/>
          </p:nvGrpSpPr>
          <p:grpSpPr>
            <a:xfrm>
              <a:off x="5812195" y="5314758"/>
              <a:ext cx="540000" cy="540000"/>
              <a:chOff x="5813175" y="2693379"/>
              <a:chExt cx="540000" cy="540000"/>
            </a:xfrm>
          </p:grpSpPr>
          <p:sp>
            <p:nvSpPr>
              <p:cNvPr id="48" name="Oval 47">
                <a:extLst>
                  <a:ext uri="{FF2B5EF4-FFF2-40B4-BE49-F238E27FC236}">
                    <a16:creationId xmlns:a16="http://schemas.microsoft.com/office/drawing/2014/main" id="{343CCB55-69D4-6191-3F13-CEA24DBC25A1}"/>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TextBox 48">
                <a:extLst>
                  <a:ext uri="{FF2B5EF4-FFF2-40B4-BE49-F238E27FC236}">
                    <a16:creationId xmlns:a16="http://schemas.microsoft.com/office/drawing/2014/main" id="{ACB3C466-B69B-9E7A-AB6A-6DE9A530A5B8}"/>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grpSp>
        <p:nvGrpSpPr>
          <p:cNvPr id="26" name="Group 25">
            <a:extLst>
              <a:ext uri="{FF2B5EF4-FFF2-40B4-BE49-F238E27FC236}">
                <a16:creationId xmlns:a16="http://schemas.microsoft.com/office/drawing/2014/main" id="{C85CF451-BC75-7F98-0108-DA8EF2D0AA6C}"/>
              </a:ext>
            </a:extLst>
          </p:cNvPr>
          <p:cNvGrpSpPr>
            <a:grpSpLocks noGrp="1" noUngrp="1" noRot="1" noMove="1" noResize="1"/>
          </p:cNvGrpSpPr>
          <p:nvPr/>
        </p:nvGrpSpPr>
        <p:grpSpPr>
          <a:xfrm>
            <a:off x="504824" y="7026479"/>
            <a:ext cx="5844367" cy="553968"/>
            <a:chOff x="504824" y="7159731"/>
            <a:chExt cx="5844367" cy="553968"/>
          </a:xfrm>
        </p:grpSpPr>
        <p:sp>
          <p:nvSpPr>
            <p:cNvPr id="51" name="Google Shape;71;p14">
              <a:extLst>
                <a:ext uri="{FF2B5EF4-FFF2-40B4-BE49-F238E27FC236}">
                  <a16:creationId xmlns:a16="http://schemas.microsoft.com/office/drawing/2014/main" id="{824D15A0-772D-1123-DD30-41D7C51715B5}"/>
                </a:ext>
              </a:extLst>
            </p:cNvPr>
            <p:cNvSpPr txBox="1">
              <a:spLocks noGrp="1" noRot="1" noMove="1" noResize="1" noEditPoints="1" noAdjustHandles="1" noChangeArrowheads="1" noChangeShapeType="1"/>
            </p:cNvSpPr>
            <p:nvPr/>
          </p:nvSpPr>
          <p:spPr>
            <a:xfrm>
              <a:off x="1020217" y="7159731"/>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Are recycling bins clearly labelled with signs or posters showing what can and can’t be recycled in school?</a:t>
              </a:r>
            </a:p>
          </p:txBody>
        </p:sp>
        <p:pic>
          <p:nvPicPr>
            <p:cNvPr id="52" name="Google Shape;72;p14">
              <a:extLst>
                <a:ext uri="{FF2B5EF4-FFF2-40B4-BE49-F238E27FC236}">
                  <a16:creationId xmlns:a16="http://schemas.microsoft.com/office/drawing/2014/main" id="{FD7705A6-1DFE-6AAD-14E1-78B80A8D8AD7}"/>
                </a:ext>
              </a:extLst>
            </p:cNvPr>
            <p:cNvPicPr preferRelativeResize="0">
              <a:picLocks noGrp="1" noRot="1" noMove="1" noResize="1" noEditPoints="1" noAdjustHandles="1" noChangeArrowheads="1" noChangeShapeType="1" noCrop="1"/>
            </p:cNvPicPr>
            <p:nvPr/>
          </p:nvPicPr>
          <p:blipFill>
            <a:blip r:embed="rId8">
              <a:extLst>
                <a:ext uri="{28A0092B-C50C-407E-A947-70E740481C1C}">
                  <a14:useLocalDpi xmlns:a14="http://schemas.microsoft.com/office/drawing/2010/main" val="0"/>
                </a:ext>
              </a:extLst>
            </a:blip>
            <a:srcRect/>
            <a:stretch/>
          </p:blipFill>
          <p:spPr>
            <a:xfrm>
              <a:off x="504824" y="7226436"/>
              <a:ext cx="414549" cy="420558"/>
            </a:xfrm>
            <a:prstGeom prst="rect">
              <a:avLst/>
            </a:prstGeom>
            <a:noFill/>
            <a:ln>
              <a:noFill/>
            </a:ln>
          </p:spPr>
        </p:pic>
        <p:grpSp>
          <p:nvGrpSpPr>
            <p:cNvPr id="53" name="Group 52">
              <a:extLst>
                <a:ext uri="{FF2B5EF4-FFF2-40B4-BE49-F238E27FC236}">
                  <a16:creationId xmlns:a16="http://schemas.microsoft.com/office/drawing/2014/main" id="{F8DB3946-A4B1-6580-67F4-52A51FE883A1}"/>
                </a:ext>
              </a:extLst>
            </p:cNvPr>
            <p:cNvGrpSpPr>
              <a:grpSpLocks noGrp="1" noUngrp="1" noRot="1" noMove="1" noResize="1"/>
            </p:cNvGrpSpPr>
            <p:nvPr/>
          </p:nvGrpSpPr>
          <p:grpSpPr>
            <a:xfrm>
              <a:off x="5809191" y="7166715"/>
              <a:ext cx="540000" cy="540000"/>
              <a:chOff x="5813175" y="2693379"/>
              <a:chExt cx="540000" cy="540000"/>
            </a:xfrm>
          </p:grpSpPr>
          <p:sp>
            <p:nvSpPr>
              <p:cNvPr id="54" name="Oval 53">
                <a:extLst>
                  <a:ext uri="{FF2B5EF4-FFF2-40B4-BE49-F238E27FC236}">
                    <a16:creationId xmlns:a16="http://schemas.microsoft.com/office/drawing/2014/main" id="{11212C3B-624E-4993-4742-1E5442FE9249}"/>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TextBox 54">
                <a:extLst>
                  <a:ext uri="{FF2B5EF4-FFF2-40B4-BE49-F238E27FC236}">
                    <a16:creationId xmlns:a16="http://schemas.microsoft.com/office/drawing/2014/main" id="{AFE9BF01-44FF-0004-74EC-2EB5F6227CE9}"/>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grpSp>
        <p:nvGrpSpPr>
          <p:cNvPr id="32" name="Group 31">
            <a:extLst>
              <a:ext uri="{FF2B5EF4-FFF2-40B4-BE49-F238E27FC236}">
                <a16:creationId xmlns:a16="http://schemas.microsoft.com/office/drawing/2014/main" id="{6E574E72-421C-807B-E2C2-00E63101E3D2}"/>
              </a:ext>
            </a:extLst>
          </p:cNvPr>
          <p:cNvGrpSpPr>
            <a:grpSpLocks noGrp="1" noUngrp="1" noRot="1" noMove="1" noResize="1"/>
          </p:cNvGrpSpPr>
          <p:nvPr/>
        </p:nvGrpSpPr>
        <p:grpSpPr>
          <a:xfrm>
            <a:off x="504824" y="7920000"/>
            <a:ext cx="5844367" cy="553968"/>
            <a:chOff x="504824" y="8211600"/>
            <a:chExt cx="5844367" cy="553968"/>
          </a:xfrm>
        </p:grpSpPr>
        <p:sp>
          <p:nvSpPr>
            <p:cNvPr id="57" name="Google Shape;71;p14">
              <a:extLst>
                <a:ext uri="{FF2B5EF4-FFF2-40B4-BE49-F238E27FC236}">
                  <a16:creationId xmlns:a16="http://schemas.microsoft.com/office/drawing/2014/main" id="{B5864A9D-2B4C-0018-2DB4-C49CC67E48D5}"/>
                </a:ext>
              </a:extLst>
            </p:cNvPr>
            <p:cNvSpPr txBox="1">
              <a:spLocks noGrp="1" noRot="1" noMove="1" noResize="1" noEditPoints="1" noAdjustHandles="1" noChangeArrowheads="1" noChangeShapeType="1"/>
            </p:cNvSpPr>
            <p:nvPr/>
          </p:nvSpPr>
          <p:spPr>
            <a:xfrm>
              <a:off x="1020217" y="8211600"/>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Spot-check three recycling bins in your school. Do all three have the correct items in?</a:t>
              </a:r>
            </a:p>
          </p:txBody>
        </p:sp>
        <p:pic>
          <p:nvPicPr>
            <p:cNvPr id="58" name="Google Shape;72;p14">
              <a:extLst>
                <a:ext uri="{FF2B5EF4-FFF2-40B4-BE49-F238E27FC236}">
                  <a16:creationId xmlns:a16="http://schemas.microsoft.com/office/drawing/2014/main" id="{F9BE0D4A-F967-A09C-83CA-95E9237AAD2B}"/>
                </a:ext>
              </a:extLst>
            </p:cNvPr>
            <p:cNvPicPr preferRelativeResize="0">
              <a:picLocks noGrp="1" noRot="1" noMove="1" noResize="1" noEditPoints="1" noAdjustHandles="1" noChangeArrowheads="1" noChangeShapeType="1" noCrop="1"/>
            </p:cNvPicPr>
            <p:nvPr/>
          </p:nvPicPr>
          <p:blipFill>
            <a:blip r:embed="rId9">
              <a:extLst>
                <a:ext uri="{28A0092B-C50C-407E-A947-70E740481C1C}">
                  <a14:useLocalDpi xmlns:a14="http://schemas.microsoft.com/office/drawing/2010/main" val="0"/>
                </a:ext>
              </a:extLst>
            </a:blip>
            <a:srcRect/>
            <a:stretch/>
          </p:blipFill>
          <p:spPr>
            <a:xfrm>
              <a:off x="504824" y="8278305"/>
              <a:ext cx="414549" cy="420558"/>
            </a:xfrm>
            <a:prstGeom prst="rect">
              <a:avLst/>
            </a:prstGeom>
            <a:noFill/>
            <a:ln>
              <a:noFill/>
            </a:ln>
          </p:spPr>
        </p:pic>
        <p:grpSp>
          <p:nvGrpSpPr>
            <p:cNvPr id="59" name="Group 58">
              <a:extLst>
                <a:ext uri="{FF2B5EF4-FFF2-40B4-BE49-F238E27FC236}">
                  <a16:creationId xmlns:a16="http://schemas.microsoft.com/office/drawing/2014/main" id="{5F90EC59-BEE0-5006-7905-FB429D4E5654}"/>
                </a:ext>
              </a:extLst>
            </p:cNvPr>
            <p:cNvGrpSpPr>
              <a:grpSpLocks noGrp="1" noUngrp="1" noRot="1" noMove="1" noResize="1"/>
            </p:cNvGrpSpPr>
            <p:nvPr/>
          </p:nvGrpSpPr>
          <p:grpSpPr>
            <a:xfrm>
              <a:off x="5809191" y="8218584"/>
              <a:ext cx="540000" cy="540000"/>
              <a:chOff x="5813175" y="2693379"/>
              <a:chExt cx="540000" cy="540000"/>
            </a:xfrm>
          </p:grpSpPr>
          <p:sp>
            <p:nvSpPr>
              <p:cNvPr id="60" name="Oval 59">
                <a:extLst>
                  <a:ext uri="{FF2B5EF4-FFF2-40B4-BE49-F238E27FC236}">
                    <a16:creationId xmlns:a16="http://schemas.microsoft.com/office/drawing/2014/main" id="{073E76E1-7A2F-13E5-02CE-7C341B66D0D1}"/>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TextBox 60">
                <a:extLst>
                  <a:ext uri="{FF2B5EF4-FFF2-40B4-BE49-F238E27FC236}">
                    <a16:creationId xmlns:a16="http://schemas.microsoft.com/office/drawing/2014/main" id="{64A62DDB-F3A9-57D0-94B2-211E4057C48F}"/>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pic>
        <p:nvPicPr>
          <p:cNvPr id="12" name="Picture 11">
            <a:extLst>
              <a:ext uri="{FF2B5EF4-FFF2-40B4-BE49-F238E27FC236}">
                <a16:creationId xmlns:a16="http://schemas.microsoft.com/office/drawing/2014/main" id="{76D87A33-EBDF-EC99-9F0F-58CDFF04C565}"/>
              </a:ext>
            </a:extLst>
          </p:cNvPr>
          <p:cNvPicPr>
            <a:picLocks noGrp="1" noRot="1" noChangeAspect="1" noMove="1" noResize="1" noEditPoints="1" noAdjustHandles="1" noChangeArrowheads="1" noChangeShapeType="1" noCrop="1"/>
          </p:cNvPicPr>
          <p:nvPr/>
        </p:nvPicPr>
        <p:blipFill>
          <a:blip r:embed="rId10">
            <a:extLst>
              <a:ext uri="{28A0092B-C50C-407E-A947-70E740481C1C}">
                <a14:useLocalDpi xmlns:a14="http://schemas.microsoft.com/office/drawing/2010/main" val="0"/>
              </a:ext>
            </a:extLst>
          </a:blip>
          <a:srcRect/>
          <a:stretch/>
        </p:blipFill>
        <p:spPr>
          <a:xfrm>
            <a:off x="5506248" y="0"/>
            <a:ext cx="1145667" cy="1145667"/>
          </a:xfrm>
          <a:prstGeom prst="rect">
            <a:avLst/>
          </a:prstGeom>
        </p:spPr>
      </p:pic>
    </p:spTree>
    <p:extLst>
      <p:ext uri="{BB962C8B-B14F-4D97-AF65-F5344CB8AC3E}">
        <p14:creationId xmlns:p14="http://schemas.microsoft.com/office/powerpoint/2010/main" val="284757921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ED6A045F-31EA-17EF-65E0-8E49D82F1387}"/>
              </a:ext>
            </a:extLst>
          </p:cNvPr>
          <p:cNvGrpSpPr>
            <a:grpSpLocks noGrp="1" noUngrp="1" noRot="1" noMove="1" noResize="1"/>
          </p:cNvGrpSpPr>
          <p:nvPr/>
        </p:nvGrpSpPr>
        <p:grpSpPr>
          <a:xfrm>
            <a:off x="504000" y="1083600"/>
            <a:ext cx="5847371" cy="553968"/>
            <a:chOff x="504000" y="1065074"/>
            <a:chExt cx="5847371" cy="553968"/>
          </a:xfrm>
        </p:grpSpPr>
        <p:sp>
          <p:nvSpPr>
            <p:cNvPr id="3" name="Google Shape;71;p14">
              <a:extLst>
                <a:ext uri="{FF2B5EF4-FFF2-40B4-BE49-F238E27FC236}">
                  <a16:creationId xmlns:a16="http://schemas.microsoft.com/office/drawing/2014/main" id="{522CC464-1411-4C35-1503-EDD106414BEF}"/>
                </a:ext>
              </a:extLst>
            </p:cNvPr>
            <p:cNvSpPr txBox="1">
              <a:spLocks noGrp="1" noRot="1" noMove="1" noResize="1" noEditPoints="1" noAdjustHandles="1" noChangeArrowheads="1" noChangeShapeType="1"/>
            </p:cNvSpPr>
            <p:nvPr/>
          </p:nvSpPr>
          <p:spPr>
            <a:xfrm>
              <a:off x="1022397" y="1065074"/>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Does your school use recycled paper products like printer paper or toilet paper?</a:t>
              </a:r>
            </a:p>
          </p:txBody>
        </p:sp>
        <p:pic>
          <p:nvPicPr>
            <p:cNvPr id="7" name="Google Shape;72;p14">
              <a:extLst>
                <a:ext uri="{FF2B5EF4-FFF2-40B4-BE49-F238E27FC236}">
                  <a16:creationId xmlns:a16="http://schemas.microsoft.com/office/drawing/2014/main" id="{6FB3E247-2D0F-DB3E-1C47-EEF1EA797033}"/>
                </a:ext>
              </a:extLst>
            </p:cNvPr>
            <p:cNvPicPr preferRelativeResize="0">
              <a:picLocks noGrp="1" noRot="1" noMove="1" noResize="1" noEditPoints="1" noAdjustHandles="1" noChangeArrowheads="1" noChangeShapeType="1" noCrop="1"/>
            </p:cNvPicPr>
            <p:nvPr/>
          </p:nvPicPr>
          <p:blipFill>
            <a:blip r:embed="rId3">
              <a:extLst>
                <a:ext uri="{28A0092B-C50C-407E-A947-70E740481C1C}">
                  <a14:useLocalDpi xmlns:a14="http://schemas.microsoft.com/office/drawing/2010/main" val="0"/>
                </a:ext>
              </a:extLst>
            </a:blip>
            <a:srcRect/>
            <a:stretch/>
          </p:blipFill>
          <p:spPr>
            <a:xfrm>
              <a:off x="504000" y="1128731"/>
              <a:ext cx="420558" cy="426654"/>
            </a:xfrm>
            <a:prstGeom prst="rect">
              <a:avLst/>
            </a:prstGeom>
            <a:noFill/>
            <a:ln>
              <a:noFill/>
            </a:ln>
          </p:spPr>
        </p:pic>
        <p:grpSp>
          <p:nvGrpSpPr>
            <p:cNvPr id="8" name="Group 7">
              <a:extLst>
                <a:ext uri="{FF2B5EF4-FFF2-40B4-BE49-F238E27FC236}">
                  <a16:creationId xmlns:a16="http://schemas.microsoft.com/office/drawing/2014/main" id="{2EFCCFA2-6162-57CC-6031-84F572F2C680}"/>
                </a:ext>
              </a:extLst>
            </p:cNvPr>
            <p:cNvGrpSpPr>
              <a:grpSpLocks noGrp="1" noUngrp="1" noRot="1" noMove="1" noResize="1"/>
            </p:cNvGrpSpPr>
            <p:nvPr/>
          </p:nvGrpSpPr>
          <p:grpSpPr>
            <a:xfrm>
              <a:off x="5811371" y="1072058"/>
              <a:ext cx="540000" cy="540000"/>
              <a:chOff x="5813175" y="2693379"/>
              <a:chExt cx="540000" cy="540000"/>
            </a:xfrm>
          </p:grpSpPr>
          <p:sp>
            <p:nvSpPr>
              <p:cNvPr id="12" name="Oval 11">
                <a:extLst>
                  <a:ext uri="{FF2B5EF4-FFF2-40B4-BE49-F238E27FC236}">
                    <a16:creationId xmlns:a16="http://schemas.microsoft.com/office/drawing/2014/main" id="{827315BB-BE31-988A-35A5-8790834222A4}"/>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a:extLst>
                  <a:ext uri="{FF2B5EF4-FFF2-40B4-BE49-F238E27FC236}">
                    <a16:creationId xmlns:a16="http://schemas.microsoft.com/office/drawing/2014/main" id="{B51D3C4E-E8D0-8FB7-EDA0-60FB2508476B}"/>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grpSp>
        <p:nvGrpSpPr>
          <p:cNvPr id="10" name="Group 9">
            <a:extLst>
              <a:ext uri="{FF2B5EF4-FFF2-40B4-BE49-F238E27FC236}">
                <a16:creationId xmlns:a16="http://schemas.microsoft.com/office/drawing/2014/main" id="{73E1215F-D01C-18B9-BC6F-CDC2C09D2E14}"/>
              </a:ext>
            </a:extLst>
          </p:cNvPr>
          <p:cNvGrpSpPr>
            <a:grpSpLocks noGrp="1" noUngrp="1" noRot="1" noMove="1" noResize="1"/>
          </p:cNvGrpSpPr>
          <p:nvPr/>
        </p:nvGrpSpPr>
        <p:grpSpPr>
          <a:xfrm>
            <a:off x="504000" y="1888746"/>
            <a:ext cx="5847371" cy="1107965"/>
            <a:chOff x="504000" y="2021529"/>
            <a:chExt cx="5847371" cy="1107965"/>
          </a:xfrm>
        </p:grpSpPr>
        <p:sp>
          <p:nvSpPr>
            <p:cNvPr id="24" name="Google Shape;71;p14">
              <a:extLst>
                <a:ext uri="{FF2B5EF4-FFF2-40B4-BE49-F238E27FC236}">
                  <a16:creationId xmlns:a16="http://schemas.microsoft.com/office/drawing/2014/main" id="{8B7810C8-F0E3-57BA-1CE2-2347E3DE2AF4}"/>
                </a:ext>
              </a:extLst>
            </p:cNvPr>
            <p:cNvSpPr txBox="1">
              <a:spLocks noGrp="1" noRot="1" noMove="1" noResize="1" noEditPoints="1" noAdjustHandles="1" noChangeArrowheads="1" noChangeShapeType="1"/>
            </p:cNvSpPr>
            <p:nvPr/>
          </p:nvSpPr>
          <p:spPr>
            <a:xfrm>
              <a:off x="1022397" y="2021529"/>
              <a:ext cx="4692116" cy="1107965"/>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Has your school introduced measures to reduce its use of paper? This might be through printing on both sides, sending letters/homework electronically, adding a release code to the photocopier, limiting use of worksheets, or continuing to use exercise books across academic years.</a:t>
              </a:r>
            </a:p>
          </p:txBody>
        </p:sp>
        <p:pic>
          <p:nvPicPr>
            <p:cNvPr id="26" name="Google Shape;72;p14">
              <a:extLst>
                <a:ext uri="{FF2B5EF4-FFF2-40B4-BE49-F238E27FC236}">
                  <a16:creationId xmlns:a16="http://schemas.microsoft.com/office/drawing/2014/main" id="{E0A3467B-1772-A130-13BF-DA84A1B69858}"/>
                </a:ext>
              </a:extLst>
            </p:cNvPr>
            <p:cNvPicPr preferRelativeResize="0">
              <a:picLocks noGrp="1" noRot="1" noMove="1" noResize="1" noEditPoints="1" noAdjustHandles="1" noChangeArrowheads="1" noChangeShapeType="1" noCrop="1"/>
            </p:cNvPicPr>
            <p:nvPr/>
          </p:nvPicPr>
          <p:blipFill>
            <a:blip r:embed="rId4">
              <a:extLst>
                <a:ext uri="{28A0092B-C50C-407E-A947-70E740481C1C}">
                  <a14:useLocalDpi xmlns:a14="http://schemas.microsoft.com/office/drawing/2010/main" val="0"/>
                </a:ext>
              </a:extLst>
            </a:blip>
            <a:srcRect/>
            <a:stretch/>
          </p:blipFill>
          <p:spPr>
            <a:xfrm>
              <a:off x="504000" y="2362185"/>
              <a:ext cx="420558" cy="426653"/>
            </a:xfrm>
            <a:prstGeom prst="rect">
              <a:avLst/>
            </a:prstGeom>
            <a:noFill/>
            <a:ln>
              <a:noFill/>
            </a:ln>
          </p:spPr>
        </p:pic>
        <p:grpSp>
          <p:nvGrpSpPr>
            <p:cNvPr id="32" name="Group 31">
              <a:extLst>
                <a:ext uri="{FF2B5EF4-FFF2-40B4-BE49-F238E27FC236}">
                  <a16:creationId xmlns:a16="http://schemas.microsoft.com/office/drawing/2014/main" id="{1F3E43BD-D96A-36D5-9E94-6DB48D10EF52}"/>
                </a:ext>
              </a:extLst>
            </p:cNvPr>
            <p:cNvGrpSpPr>
              <a:grpSpLocks noGrp="1" noUngrp="1" noRot="1" noMove="1" noResize="1"/>
            </p:cNvGrpSpPr>
            <p:nvPr/>
          </p:nvGrpSpPr>
          <p:grpSpPr>
            <a:xfrm>
              <a:off x="5811371" y="2305511"/>
              <a:ext cx="540000" cy="540000"/>
              <a:chOff x="5813175" y="2693379"/>
              <a:chExt cx="540000" cy="540000"/>
            </a:xfrm>
          </p:grpSpPr>
          <p:sp>
            <p:nvSpPr>
              <p:cNvPr id="33" name="Oval 32">
                <a:extLst>
                  <a:ext uri="{FF2B5EF4-FFF2-40B4-BE49-F238E27FC236}">
                    <a16:creationId xmlns:a16="http://schemas.microsoft.com/office/drawing/2014/main" id="{692072F6-1B2F-7463-FB2D-B947EC527378}"/>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TextBox 33">
                <a:extLst>
                  <a:ext uri="{FF2B5EF4-FFF2-40B4-BE49-F238E27FC236}">
                    <a16:creationId xmlns:a16="http://schemas.microsoft.com/office/drawing/2014/main" id="{E4DD17B9-4ED3-DFDE-DF60-11206F68D5F7}"/>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grpSp>
        <p:nvGrpSpPr>
          <p:cNvPr id="4" name="Group 3">
            <a:extLst>
              <a:ext uri="{FF2B5EF4-FFF2-40B4-BE49-F238E27FC236}">
                <a16:creationId xmlns:a16="http://schemas.microsoft.com/office/drawing/2014/main" id="{3D61C329-FD39-E4AE-9303-5B5213060306}"/>
              </a:ext>
            </a:extLst>
          </p:cNvPr>
          <p:cNvGrpSpPr>
            <a:grpSpLocks noGrp="1" noUngrp="1" noRot="1" noMove="1" noResize="1"/>
          </p:cNvGrpSpPr>
          <p:nvPr/>
        </p:nvGrpSpPr>
        <p:grpSpPr>
          <a:xfrm>
            <a:off x="504000" y="3247889"/>
            <a:ext cx="5847371" cy="923299"/>
            <a:chOff x="504000" y="3268015"/>
            <a:chExt cx="5847371" cy="923299"/>
          </a:xfrm>
        </p:grpSpPr>
        <p:sp>
          <p:nvSpPr>
            <p:cNvPr id="37" name="Google Shape;71;p14">
              <a:extLst>
                <a:ext uri="{FF2B5EF4-FFF2-40B4-BE49-F238E27FC236}">
                  <a16:creationId xmlns:a16="http://schemas.microsoft.com/office/drawing/2014/main" id="{3B98C698-EADF-9F02-5794-6AB0F6F04BA3}"/>
                </a:ext>
              </a:extLst>
            </p:cNvPr>
            <p:cNvSpPr txBox="1">
              <a:spLocks noGrp="1" noRot="1" noMove="1" noResize="1" noEditPoints="1" noAdjustHandles="1" noChangeArrowheads="1" noChangeShapeType="1"/>
            </p:cNvSpPr>
            <p:nvPr/>
          </p:nvSpPr>
          <p:spPr>
            <a:xfrm>
              <a:off x="1021906" y="3268015"/>
              <a:ext cx="4692116" cy="923299"/>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Ask your school’s canteen staff whether they have taken any action to reduce food waste in the last 12 months? For example, sharing data with pupils, a pre-order system, or offering smaller portion sizes.</a:t>
              </a:r>
            </a:p>
          </p:txBody>
        </p:sp>
        <p:pic>
          <p:nvPicPr>
            <p:cNvPr id="38" name="Google Shape;72;p14">
              <a:extLst>
                <a:ext uri="{FF2B5EF4-FFF2-40B4-BE49-F238E27FC236}">
                  <a16:creationId xmlns:a16="http://schemas.microsoft.com/office/drawing/2014/main" id="{233F3877-E502-A69A-D7B1-D96D7167BC7C}"/>
                </a:ext>
              </a:extLst>
            </p:cNvPr>
            <p:cNvPicPr preferRelativeResize="0">
              <a:picLocks noGrp="1" noRot="1" noMove="1" noResize="1" noEditPoints="1" noAdjustHandles="1" noChangeArrowheads="1" noChangeShapeType="1" noCrop="1"/>
            </p:cNvPicPr>
            <p:nvPr/>
          </p:nvPicPr>
          <p:blipFill>
            <a:blip r:embed="rId5">
              <a:extLst>
                <a:ext uri="{28A0092B-C50C-407E-A947-70E740481C1C}">
                  <a14:useLocalDpi xmlns:a14="http://schemas.microsoft.com/office/drawing/2010/main" val="0"/>
                </a:ext>
              </a:extLst>
            </a:blip>
            <a:srcRect/>
            <a:stretch/>
          </p:blipFill>
          <p:spPr>
            <a:xfrm>
              <a:off x="504000" y="3516338"/>
              <a:ext cx="420557" cy="426653"/>
            </a:xfrm>
            <a:prstGeom prst="rect">
              <a:avLst/>
            </a:prstGeom>
            <a:noFill/>
            <a:ln>
              <a:noFill/>
            </a:ln>
          </p:spPr>
        </p:pic>
        <p:grpSp>
          <p:nvGrpSpPr>
            <p:cNvPr id="44" name="Group 43">
              <a:extLst>
                <a:ext uri="{FF2B5EF4-FFF2-40B4-BE49-F238E27FC236}">
                  <a16:creationId xmlns:a16="http://schemas.microsoft.com/office/drawing/2014/main" id="{E92635E6-FF34-8184-89B4-AFDEFDF70A08}"/>
                </a:ext>
              </a:extLst>
            </p:cNvPr>
            <p:cNvGrpSpPr>
              <a:grpSpLocks noGrp="1" noUngrp="1" noRot="1" noMove="1" noResize="1"/>
            </p:cNvGrpSpPr>
            <p:nvPr/>
          </p:nvGrpSpPr>
          <p:grpSpPr>
            <a:xfrm>
              <a:off x="5811371" y="3459664"/>
              <a:ext cx="540000" cy="540000"/>
              <a:chOff x="5813175" y="2693379"/>
              <a:chExt cx="540000" cy="540000"/>
            </a:xfrm>
          </p:grpSpPr>
          <p:sp>
            <p:nvSpPr>
              <p:cNvPr id="50" name="Oval 49">
                <a:extLst>
                  <a:ext uri="{FF2B5EF4-FFF2-40B4-BE49-F238E27FC236}">
                    <a16:creationId xmlns:a16="http://schemas.microsoft.com/office/drawing/2014/main" id="{83CE2392-CB07-4ACA-F1F3-33C2830AB1DB}"/>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TextBox 65">
                <a:extLst>
                  <a:ext uri="{FF2B5EF4-FFF2-40B4-BE49-F238E27FC236}">
                    <a16:creationId xmlns:a16="http://schemas.microsoft.com/office/drawing/2014/main" id="{8A4D2171-6EE1-6589-3F03-57E76049EF7E}"/>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grpSp>
        <p:nvGrpSpPr>
          <p:cNvPr id="84" name="Group 83">
            <a:extLst>
              <a:ext uri="{FF2B5EF4-FFF2-40B4-BE49-F238E27FC236}">
                <a16:creationId xmlns:a16="http://schemas.microsoft.com/office/drawing/2014/main" id="{E9E558A6-BA8A-F31E-99EB-05331592DA01}"/>
              </a:ext>
            </a:extLst>
          </p:cNvPr>
          <p:cNvGrpSpPr>
            <a:grpSpLocks noGrp="1" noUngrp="1" noRot="1" noMove="1" noResize="1"/>
          </p:cNvGrpSpPr>
          <p:nvPr/>
        </p:nvGrpSpPr>
        <p:grpSpPr>
          <a:xfrm>
            <a:off x="3671455" y="4422366"/>
            <a:ext cx="2679916" cy="720000"/>
            <a:chOff x="3671455" y="4118293"/>
            <a:chExt cx="2679916" cy="720000"/>
          </a:xfrm>
        </p:grpSpPr>
        <p:sp>
          <p:nvSpPr>
            <p:cNvPr id="69" name="Google Shape;71;p14">
              <a:extLst>
                <a:ext uri="{FF2B5EF4-FFF2-40B4-BE49-F238E27FC236}">
                  <a16:creationId xmlns:a16="http://schemas.microsoft.com/office/drawing/2014/main" id="{82BDFACC-355B-345B-B41D-45B85EA5C609}"/>
                </a:ext>
              </a:extLst>
            </p:cNvPr>
            <p:cNvSpPr txBox="1">
              <a:spLocks noGrp="1" noRot="1" noMove="1" noResize="1" noEditPoints="1" noAdjustHandles="1" noChangeArrowheads="1" noChangeShapeType="1"/>
            </p:cNvSpPr>
            <p:nvPr/>
          </p:nvSpPr>
          <p:spPr>
            <a:xfrm>
              <a:off x="3671455" y="4185921"/>
              <a:ext cx="1851141" cy="584745"/>
            </a:xfrm>
            <a:prstGeom prst="rect">
              <a:avLst/>
            </a:prstGeom>
            <a:noFill/>
            <a:ln>
              <a:noFill/>
            </a:ln>
          </p:spPr>
          <p:txBody>
            <a:bodyPr spcFirstLastPara="1" wrap="square" lIns="91425" tIns="91425" rIns="91425" bIns="91425" anchor="ctr" anchorCtr="0">
              <a:spAutoFit/>
            </a:bodyPr>
            <a:lstStyle/>
            <a:p>
              <a:pPr lvl="0"/>
              <a:r>
                <a:rPr lang="en-GB" sz="2600" dirty="0">
                  <a:solidFill>
                    <a:schemeClr val="dk1"/>
                  </a:solidFill>
                  <a:latin typeface="Avenir Next LT Pro Demi" panose="020B0704020202020204" pitchFamily="34" charset="0"/>
                </a:rPr>
                <a:t>Total Score</a:t>
              </a:r>
            </a:p>
          </p:txBody>
        </p:sp>
        <p:grpSp>
          <p:nvGrpSpPr>
            <p:cNvPr id="71" name="Group 70">
              <a:extLst>
                <a:ext uri="{FF2B5EF4-FFF2-40B4-BE49-F238E27FC236}">
                  <a16:creationId xmlns:a16="http://schemas.microsoft.com/office/drawing/2014/main" id="{5EA8D550-77FF-4CEE-2F27-DCD19FA462A4}"/>
                </a:ext>
              </a:extLst>
            </p:cNvPr>
            <p:cNvGrpSpPr>
              <a:grpSpLocks noGrp="1" noUngrp="1" noRot="1" noMove="1" noResize="1"/>
            </p:cNvGrpSpPr>
            <p:nvPr/>
          </p:nvGrpSpPr>
          <p:grpSpPr>
            <a:xfrm>
              <a:off x="5631371" y="4118293"/>
              <a:ext cx="720000" cy="720000"/>
              <a:chOff x="5541371" y="4413000"/>
              <a:chExt cx="1080000" cy="1080000"/>
            </a:xfrm>
          </p:grpSpPr>
          <p:sp>
            <p:nvSpPr>
              <p:cNvPr id="68" name="Oval 67">
                <a:extLst>
                  <a:ext uri="{FF2B5EF4-FFF2-40B4-BE49-F238E27FC236}">
                    <a16:creationId xmlns:a16="http://schemas.microsoft.com/office/drawing/2014/main" id="{10DBAD57-79F7-8ECB-547B-6A49D5B121B1}"/>
                  </a:ext>
                </a:extLst>
              </p:cNvPr>
              <p:cNvSpPr>
                <a:spLocks noGrp="1" noRot="1" noMove="1" noResize="1" noEditPoints="1" noAdjustHandles="1" noChangeArrowheads="1" noChangeShapeType="1"/>
              </p:cNvSpPr>
              <p:nvPr/>
            </p:nvSpPr>
            <p:spPr>
              <a:xfrm>
                <a:off x="5541371" y="4413000"/>
                <a:ext cx="1080000" cy="1080000"/>
              </a:xfrm>
              <a:prstGeom prst="ellipse">
                <a:avLst/>
              </a:prstGeom>
              <a:noFill/>
              <a:ln w="38100">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0" name="Google Shape;71;p14">
                <a:extLst>
                  <a:ext uri="{FF2B5EF4-FFF2-40B4-BE49-F238E27FC236}">
                    <a16:creationId xmlns:a16="http://schemas.microsoft.com/office/drawing/2014/main" id="{AE0D32CD-3410-D532-5070-8DA958C8A811}"/>
                  </a:ext>
                </a:extLst>
              </p:cNvPr>
              <p:cNvSpPr txBox="1">
                <a:spLocks noGrp="1" noRot="1" noMove="1" noResize="1" noEditPoints="1" noAdjustHandles="1" noChangeArrowheads="1" noChangeShapeType="1"/>
              </p:cNvSpPr>
              <p:nvPr/>
            </p:nvSpPr>
            <p:spPr>
              <a:xfrm>
                <a:off x="5721371" y="4606775"/>
                <a:ext cx="720000" cy="692453"/>
              </a:xfrm>
              <a:prstGeom prst="rect">
                <a:avLst/>
              </a:prstGeom>
              <a:noFill/>
              <a:ln>
                <a:noFill/>
              </a:ln>
            </p:spPr>
            <p:txBody>
              <a:bodyPr spcFirstLastPara="1" wrap="square" lIns="91425" tIns="91425" rIns="91425" bIns="91425" anchor="ctr" anchorCtr="0">
                <a:spAutoFit/>
              </a:bodyPr>
              <a:lstStyle/>
              <a:p>
                <a:pPr lvl="0" algn="ctr"/>
                <a:r>
                  <a:rPr lang="en-GB" dirty="0">
                    <a:solidFill>
                      <a:schemeClr val="dk1"/>
                    </a:solidFill>
                    <a:latin typeface="Avenir Next LT Pro Demi" panose="020B0704020202020204" pitchFamily="34" charset="0"/>
                  </a:rPr>
                  <a:t>8</a:t>
                </a:r>
              </a:p>
            </p:txBody>
          </p:sp>
        </p:grpSp>
      </p:grpSp>
      <p:grpSp>
        <p:nvGrpSpPr>
          <p:cNvPr id="27" name="Group 26">
            <a:extLst>
              <a:ext uri="{FF2B5EF4-FFF2-40B4-BE49-F238E27FC236}">
                <a16:creationId xmlns:a16="http://schemas.microsoft.com/office/drawing/2014/main" id="{A9900BCA-0B29-D407-7DB4-BD8CFDCCBD4B}"/>
              </a:ext>
            </a:extLst>
          </p:cNvPr>
          <p:cNvGrpSpPr>
            <a:grpSpLocks noGrp="1" noUngrp="1" noRot="1" noMove="1" noResize="1"/>
          </p:cNvGrpSpPr>
          <p:nvPr/>
        </p:nvGrpSpPr>
        <p:grpSpPr>
          <a:xfrm>
            <a:off x="504000" y="7794000"/>
            <a:ext cx="5885215" cy="1034099"/>
            <a:chOff x="504000" y="7794000"/>
            <a:chExt cx="5885215" cy="1034099"/>
          </a:xfrm>
        </p:grpSpPr>
        <p:grpSp>
          <p:nvGrpSpPr>
            <p:cNvPr id="25" name="Group 24">
              <a:extLst>
                <a:ext uri="{FF2B5EF4-FFF2-40B4-BE49-F238E27FC236}">
                  <a16:creationId xmlns:a16="http://schemas.microsoft.com/office/drawing/2014/main" id="{04C43E86-5372-8DF4-714D-046DBD995112}"/>
                </a:ext>
              </a:extLst>
            </p:cNvPr>
            <p:cNvGrpSpPr>
              <a:grpSpLocks noGrp="1" noUngrp="1" noRot="1" noMove="1" noResize="1"/>
            </p:cNvGrpSpPr>
            <p:nvPr/>
          </p:nvGrpSpPr>
          <p:grpSpPr>
            <a:xfrm>
              <a:off x="504000" y="7965599"/>
              <a:ext cx="690900" cy="690900"/>
              <a:chOff x="504000" y="7965599"/>
              <a:chExt cx="690900" cy="690900"/>
            </a:xfrm>
          </p:grpSpPr>
          <p:sp>
            <p:nvSpPr>
              <p:cNvPr id="75" name="Google Shape;105;p15">
                <a:extLst>
                  <a:ext uri="{FF2B5EF4-FFF2-40B4-BE49-F238E27FC236}">
                    <a16:creationId xmlns:a16="http://schemas.microsoft.com/office/drawing/2014/main" id="{E4C15378-8813-AFBF-D61F-E4B84AD19153}"/>
                  </a:ext>
                </a:extLst>
              </p:cNvPr>
              <p:cNvSpPr>
                <a:spLocks noGrp="1" noRot="1" noMove="1" noResize="1" noEditPoints="1" noAdjustHandles="1" noChangeArrowheads="1" noChangeShapeType="1"/>
              </p:cNvSpPr>
              <p:nvPr/>
            </p:nvSpPr>
            <p:spPr>
              <a:xfrm>
                <a:off x="504000" y="7965599"/>
                <a:ext cx="690900" cy="690900"/>
              </a:xfrm>
              <a:prstGeom prst="ellipse">
                <a:avLst/>
              </a:prstGeom>
              <a:noFill/>
              <a:ln w="19050">
                <a:solidFill>
                  <a:srgbClr val="EA5A0B"/>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76" name="Google Shape;106;p15">
                <a:extLst>
                  <a:ext uri="{FF2B5EF4-FFF2-40B4-BE49-F238E27FC236}">
                    <a16:creationId xmlns:a16="http://schemas.microsoft.com/office/drawing/2014/main" id="{1A291BDE-F82B-6C24-BFA6-3B2A82F51129}"/>
                  </a:ext>
                </a:extLst>
              </p:cNvPr>
              <p:cNvPicPr preferRelativeResize="0">
                <a:picLocks noGrp="1" noRot="1" noMove="1" noResize="1" noEditPoints="1" noAdjustHandles="1" noChangeArrowheads="1" noChangeShapeType="1" noCrop="1"/>
              </p:cNvPicPr>
              <p:nvPr/>
            </p:nvPicPr>
            <p:blipFill>
              <a:blip r:embed="rId6">
                <a:extLst>
                  <a:ext uri="{28A0092B-C50C-407E-A947-70E740481C1C}">
                    <a14:useLocalDpi xmlns:a14="http://schemas.microsoft.com/office/drawing/2010/main" val="0"/>
                  </a:ext>
                </a:extLst>
              </a:blip>
              <a:srcRect/>
              <a:stretch/>
            </p:blipFill>
            <p:spPr>
              <a:xfrm>
                <a:off x="631660" y="8093256"/>
                <a:ext cx="435446" cy="435446"/>
              </a:xfrm>
              <a:prstGeom prst="rect">
                <a:avLst/>
              </a:prstGeom>
              <a:noFill/>
              <a:ln>
                <a:noFill/>
              </a:ln>
            </p:spPr>
          </p:pic>
        </p:grpSp>
        <p:sp>
          <p:nvSpPr>
            <p:cNvPr id="77" name="Google Shape;147;p17">
              <a:extLst>
                <a:ext uri="{FF2B5EF4-FFF2-40B4-BE49-F238E27FC236}">
                  <a16:creationId xmlns:a16="http://schemas.microsoft.com/office/drawing/2014/main" id="{9B357C75-EBE4-3748-8C0C-9960A9F46F17}"/>
                </a:ext>
              </a:extLst>
            </p:cNvPr>
            <p:cNvSpPr txBox="1">
              <a:spLocks noGrp="1" noRot="1" noMove="1" noResize="1" noEditPoints="1" noAdjustHandles="1" noChangeArrowheads="1" noChangeShapeType="1"/>
            </p:cNvSpPr>
            <p:nvPr/>
          </p:nvSpPr>
          <p:spPr>
            <a:xfrm>
              <a:off x="1342402" y="7794000"/>
              <a:ext cx="5046813" cy="1034099"/>
            </a:xfrm>
            <a:prstGeom prst="rect">
              <a:avLst/>
            </a:prstGeom>
            <a:noFill/>
            <a:ln>
              <a:noFill/>
            </a:ln>
          </p:spPr>
          <p:txBody>
            <a:bodyPr spcFirstLastPara="1" wrap="square" lIns="91425" tIns="91425" rIns="91425" bIns="91425" anchor="t" anchorCtr="0">
              <a:spAutoFit/>
            </a:bodyPr>
            <a:lstStyle/>
            <a:p>
              <a:pPr lvl="0">
                <a:lnSpc>
                  <a:spcPct val="115000"/>
                </a:lnSpc>
              </a:pPr>
              <a:r>
                <a:rPr lang="en-GB" sz="1200" dirty="0">
                  <a:solidFill>
                    <a:schemeClr val="dk1"/>
                  </a:solidFill>
                  <a:latin typeface="Avenir Next LT Pro" panose="020B0504020202020204" pitchFamily="34" charset="0"/>
                </a:rPr>
                <a:t>More people are choosing pre-loved clothes! By the end of 2025, second-hand clothing is expected to make up 1 in 10 sales in the global fashion market. This shows how everyday choices, like what we wear, can help build a more sustainable future.</a:t>
              </a:r>
              <a:endParaRPr sz="1200" b="1" dirty="0">
                <a:solidFill>
                  <a:schemeClr val="dk1"/>
                </a:solidFill>
                <a:latin typeface="Avenir Next LT Pro" panose="020B0504020202020204" pitchFamily="34" charset="0"/>
              </a:endParaRPr>
            </a:p>
          </p:txBody>
        </p:sp>
      </p:grpSp>
      <p:grpSp>
        <p:nvGrpSpPr>
          <p:cNvPr id="82" name="Group 81">
            <a:extLst>
              <a:ext uri="{FF2B5EF4-FFF2-40B4-BE49-F238E27FC236}">
                <a16:creationId xmlns:a16="http://schemas.microsoft.com/office/drawing/2014/main" id="{D267EA4C-7328-30A9-9903-4C8D8E759228}"/>
              </a:ext>
            </a:extLst>
          </p:cNvPr>
          <p:cNvGrpSpPr>
            <a:grpSpLocks noGrp="1" noUngrp="1" noRot="1" noMove="1" noResize="1"/>
          </p:cNvGrpSpPr>
          <p:nvPr/>
        </p:nvGrpSpPr>
        <p:grpSpPr>
          <a:xfrm>
            <a:off x="525212" y="5393544"/>
            <a:ext cx="5686485" cy="2149277"/>
            <a:chOff x="525212" y="5461754"/>
            <a:chExt cx="5686485" cy="2149277"/>
          </a:xfrm>
        </p:grpSpPr>
        <p:sp>
          <p:nvSpPr>
            <p:cNvPr id="80" name="TextBox 79">
              <a:extLst>
                <a:ext uri="{FF2B5EF4-FFF2-40B4-BE49-F238E27FC236}">
                  <a16:creationId xmlns:a16="http://schemas.microsoft.com/office/drawing/2014/main" id="{D83BC435-E3DA-03AA-6EC0-41FFEE749802}"/>
                </a:ext>
              </a:extLst>
            </p:cNvPr>
            <p:cNvSpPr txBox="1">
              <a:spLocks noGrp="1" noRot="1" noMove="1" noResize="1" noEditPoints="1" noAdjustHandles="1" noChangeArrowheads="1" noChangeShapeType="1"/>
            </p:cNvSpPr>
            <p:nvPr/>
          </p:nvSpPr>
          <p:spPr>
            <a:xfrm>
              <a:off x="612512" y="5631031"/>
              <a:ext cx="5599185" cy="1980000"/>
            </a:xfrm>
            <a:prstGeom prst="rect">
              <a:avLst/>
            </a:prstGeom>
            <a:noFill/>
            <a:ln w="31750">
              <a:solidFill>
                <a:srgbClr val="EA5A0B"/>
              </a:solidFill>
              <a:prstDash val="dash"/>
            </a:ln>
          </p:spPr>
          <p:txBody>
            <a:bodyPr wrap="square" lIns="144000" tIns="216000" rtlCol="0">
              <a:noAutofit/>
            </a:bodyPr>
            <a:lstStyle/>
            <a:p>
              <a:endParaRPr lang="en-GB" sz="1200">
                <a:latin typeface="Avenir Next LT Pro" panose="020B0504020202020204" pitchFamily="34" charset="0"/>
              </a:endParaRPr>
            </a:p>
          </p:txBody>
        </p:sp>
        <p:sp>
          <p:nvSpPr>
            <p:cNvPr id="81" name="TextBox 80">
              <a:extLst>
                <a:ext uri="{FF2B5EF4-FFF2-40B4-BE49-F238E27FC236}">
                  <a16:creationId xmlns:a16="http://schemas.microsoft.com/office/drawing/2014/main" id="{D34734F2-A3DA-D79C-EE42-19A47DD3AF21}"/>
                </a:ext>
              </a:extLst>
            </p:cNvPr>
            <p:cNvSpPr txBox="1">
              <a:spLocks noGrp="1" noRot="1" noMove="1" noResize="1" noEditPoints="1" noAdjustHandles="1" noChangeArrowheads="1" noChangeShapeType="1"/>
            </p:cNvSpPr>
            <p:nvPr/>
          </p:nvSpPr>
          <p:spPr>
            <a:xfrm>
              <a:off x="525212" y="5461754"/>
              <a:ext cx="756657" cy="338554"/>
            </a:xfrm>
            <a:prstGeom prst="rect">
              <a:avLst/>
            </a:prstGeom>
            <a:solidFill>
              <a:schemeClr val="bg1"/>
            </a:solidFill>
          </p:spPr>
          <p:txBody>
            <a:bodyPr wrap="square" rtlCol="0">
              <a:noAutofit/>
            </a:bodyPr>
            <a:lstStyle/>
            <a:p>
              <a:r>
                <a:rPr lang="en-GB" sz="1600">
                  <a:latin typeface="Avenir Next LT Pro Demi" panose="020B0704020202020204" pitchFamily="34" charset="0"/>
                </a:rPr>
                <a:t>Notes</a:t>
              </a:r>
            </a:p>
          </p:txBody>
        </p:sp>
      </p:grpSp>
    </p:spTree>
    <p:extLst>
      <p:ext uri="{BB962C8B-B14F-4D97-AF65-F5344CB8AC3E}">
        <p14:creationId xmlns:p14="http://schemas.microsoft.com/office/powerpoint/2010/main" val="232393014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33" name="Group 32">
            <a:extLst>
              <a:ext uri="{FF2B5EF4-FFF2-40B4-BE49-F238E27FC236}">
                <a16:creationId xmlns:a16="http://schemas.microsoft.com/office/drawing/2014/main" id="{7C38EBEE-88E7-C719-B229-C34903FFAD60}"/>
              </a:ext>
            </a:extLst>
          </p:cNvPr>
          <p:cNvGrpSpPr>
            <a:grpSpLocks noGrp="1" noUngrp="1" noRot="1" noMove="1" noResize="1"/>
          </p:cNvGrpSpPr>
          <p:nvPr/>
        </p:nvGrpSpPr>
        <p:grpSpPr>
          <a:xfrm>
            <a:off x="636900" y="856800"/>
            <a:ext cx="6286200" cy="1191842"/>
            <a:chOff x="636900" y="856800"/>
            <a:chExt cx="6286200" cy="1191842"/>
          </a:xfrm>
        </p:grpSpPr>
        <p:sp>
          <p:nvSpPr>
            <p:cNvPr id="4" name="Google Shape;70;p14">
              <a:extLst>
                <a:ext uri="{FF2B5EF4-FFF2-40B4-BE49-F238E27FC236}">
                  <a16:creationId xmlns:a16="http://schemas.microsoft.com/office/drawing/2014/main" id="{5C377974-2885-9846-7E0A-8AD4B5246D76}"/>
                </a:ext>
              </a:extLst>
            </p:cNvPr>
            <p:cNvSpPr txBox="1">
              <a:spLocks noGrp="1" noRot="1" noMove="1" noResize="1" noEditPoints="1" noAdjustHandles="1" noChangeArrowheads="1" noChangeShapeType="1"/>
            </p:cNvSpPr>
            <p:nvPr/>
          </p:nvSpPr>
          <p:spPr>
            <a:xfrm>
              <a:off x="636900" y="856800"/>
              <a:ext cx="6286200" cy="9234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4800" dirty="0">
                  <a:latin typeface="Avenir Next LT Pro Demi" panose="020F0502020204030204" pitchFamily="34" charset="0"/>
                </a:rPr>
                <a:t>Water</a:t>
              </a:r>
              <a:endParaRPr sz="4800" dirty="0">
                <a:latin typeface="Avenir Next LT Pro Demi" panose="020F0502020204030204" pitchFamily="34" charset="0"/>
              </a:endParaRPr>
            </a:p>
          </p:txBody>
        </p:sp>
        <p:grpSp>
          <p:nvGrpSpPr>
            <p:cNvPr id="9" name="Group 8">
              <a:extLst>
                <a:ext uri="{FF2B5EF4-FFF2-40B4-BE49-F238E27FC236}">
                  <a16:creationId xmlns:a16="http://schemas.microsoft.com/office/drawing/2014/main" id="{3B8043E7-D70F-D8CE-48E9-00E2859D16B7}"/>
                </a:ext>
              </a:extLst>
            </p:cNvPr>
            <p:cNvGrpSpPr>
              <a:grpSpLocks noGrp="1" noUngrp="1" noRot="1" noMove="1" noResize="1"/>
            </p:cNvGrpSpPr>
            <p:nvPr/>
          </p:nvGrpSpPr>
          <p:grpSpPr>
            <a:xfrm>
              <a:off x="636900" y="1679310"/>
              <a:ext cx="5867239" cy="369332"/>
              <a:chOff x="636900" y="2151492"/>
              <a:chExt cx="5867239" cy="369332"/>
            </a:xfrm>
          </p:grpSpPr>
          <p:sp>
            <p:nvSpPr>
              <p:cNvPr id="5" name="TextBox 4">
                <a:extLst>
                  <a:ext uri="{FF2B5EF4-FFF2-40B4-BE49-F238E27FC236}">
                    <a16:creationId xmlns:a16="http://schemas.microsoft.com/office/drawing/2014/main" id="{6C8BBF6A-A254-B29A-EE83-8944588F4FA8}"/>
                  </a:ext>
                </a:extLst>
              </p:cNvPr>
              <p:cNvSpPr txBox="1">
                <a:spLocks noGrp="1" noRot="1" noMove="1" noResize="1" noEditPoints="1" noAdjustHandles="1" noChangeArrowheads="1" noChangeShapeType="1"/>
              </p:cNvSpPr>
              <p:nvPr/>
            </p:nvSpPr>
            <p:spPr>
              <a:xfrm>
                <a:off x="5654026" y="2151492"/>
                <a:ext cx="850113" cy="369332"/>
              </a:xfrm>
              <a:prstGeom prst="rect">
                <a:avLst/>
              </a:prstGeom>
              <a:noFill/>
            </p:spPr>
            <p:txBody>
              <a:bodyPr wrap="square" rtlCol="0">
                <a:spAutoFit/>
              </a:bodyPr>
              <a:lstStyle/>
              <a:p>
                <a:pPr algn="ctr"/>
                <a:r>
                  <a:rPr lang="en-GB">
                    <a:latin typeface="Avenir Next LT Pro" panose="020B0504020202020204" pitchFamily="34" charset="0"/>
                  </a:rPr>
                  <a:t>Y/N</a:t>
                </a:r>
              </a:p>
            </p:txBody>
          </p:sp>
          <p:cxnSp>
            <p:nvCxnSpPr>
              <p:cNvPr id="6" name="Straight Connector 5">
                <a:extLst>
                  <a:ext uri="{FF2B5EF4-FFF2-40B4-BE49-F238E27FC236}">
                    <a16:creationId xmlns:a16="http://schemas.microsoft.com/office/drawing/2014/main" id="{4B16AF49-10CC-09E4-4F40-C6E081629191}"/>
                  </a:ext>
                </a:extLst>
              </p:cNvPr>
              <p:cNvCxnSpPr>
                <a:cxnSpLocks noGrp="1" noRot="1" noMove="1" noResize="1" noEditPoints="1" noAdjustHandles="1" noChangeArrowheads="1" noChangeShapeType="1"/>
              </p:cNvCxnSpPr>
              <p:nvPr/>
            </p:nvCxnSpPr>
            <p:spPr>
              <a:xfrm>
                <a:off x="636900" y="2336158"/>
                <a:ext cx="5105978" cy="0"/>
              </a:xfrm>
              <a:prstGeom prst="line">
                <a:avLst/>
              </a:prstGeom>
              <a:ln w="25400">
                <a:solidFill>
                  <a:srgbClr val="EA5A0B"/>
                </a:solidFill>
                <a:prstDash val="solid"/>
              </a:ln>
            </p:spPr>
            <p:style>
              <a:lnRef idx="2">
                <a:schemeClr val="accent1"/>
              </a:lnRef>
              <a:fillRef idx="0">
                <a:schemeClr val="accent1"/>
              </a:fillRef>
              <a:effectRef idx="1">
                <a:schemeClr val="accent1"/>
              </a:effectRef>
              <a:fontRef idx="minor">
                <a:schemeClr val="tx1"/>
              </a:fontRef>
            </p:style>
          </p:cxnSp>
        </p:grpSp>
      </p:grpSp>
      <p:grpSp>
        <p:nvGrpSpPr>
          <p:cNvPr id="12" name="Group 11">
            <a:extLst>
              <a:ext uri="{FF2B5EF4-FFF2-40B4-BE49-F238E27FC236}">
                <a16:creationId xmlns:a16="http://schemas.microsoft.com/office/drawing/2014/main" id="{526C7473-16EB-58D6-BF04-467EF452CAB2}"/>
              </a:ext>
            </a:extLst>
          </p:cNvPr>
          <p:cNvGrpSpPr>
            <a:grpSpLocks noGrp="1" noUngrp="1" noRot="1" noMove="1" noResize="1"/>
          </p:cNvGrpSpPr>
          <p:nvPr/>
        </p:nvGrpSpPr>
        <p:grpSpPr>
          <a:xfrm>
            <a:off x="504824" y="2414573"/>
            <a:ext cx="5848351" cy="540000"/>
            <a:chOff x="504824" y="2599092"/>
            <a:chExt cx="5848351" cy="540000"/>
          </a:xfrm>
        </p:grpSpPr>
        <p:sp>
          <p:nvSpPr>
            <p:cNvPr id="10" name="Google Shape;71;p14">
              <a:extLst>
                <a:ext uri="{FF2B5EF4-FFF2-40B4-BE49-F238E27FC236}">
                  <a16:creationId xmlns:a16="http://schemas.microsoft.com/office/drawing/2014/main" id="{5472BD31-91B6-CAD3-4A79-AC5CF27E9E9E}"/>
                </a:ext>
              </a:extLst>
            </p:cNvPr>
            <p:cNvSpPr txBox="1">
              <a:spLocks noGrp="1" noRot="1" noMove="1" noResize="1" noEditPoints="1" noAdjustHandles="1" noChangeArrowheads="1" noChangeShapeType="1"/>
            </p:cNvSpPr>
            <p:nvPr/>
          </p:nvSpPr>
          <p:spPr>
            <a:xfrm>
              <a:off x="1024201" y="2684441"/>
              <a:ext cx="4692116" cy="369302"/>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Does your school have a water-butt?</a:t>
              </a:r>
            </a:p>
          </p:txBody>
        </p:sp>
        <p:pic>
          <p:nvPicPr>
            <p:cNvPr id="11" name="Google Shape;72;p14">
              <a:extLst>
                <a:ext uri="{FF2B5EF4-FFF2-40B4-BE49-F238E27FC236}">
                  <a16:creationId xmlns:a16="http://schemas.microsoft.com/office/drawing/2014/main" id="{BEA799A0-7639-AA23-2051-B469A1247546}"/>
                </a:ext>
              </a:extLst>
            </p:cNvPr>
            <p:cNvPicPr preferRelativeResize="0">
              <a:picLocks noGrp="1" noRot="1" noMove="1" noResize="1" noEditPoints="1" noAdjustHandles="1" noChangeArrowheads="1" noChangeShapeType="1" noCrop="1"/>
            </p:cNvPicPr>
            <p:nvPr/>
          </p:nvPicPr>
          <p:blipFill>
            <a:blip r:embed="rId3">
              <a:alphaModFix/>
            </a:blip>
            <a:stretch>
              <a:fillRect/>
            </a:stretch>
          </p:blipFill>
          <p:spPr>
            <a:xfrm>
              <a:off x="504824" y="2655765"/>
              <a:ext cx="422519" cy="426654"/>
            </a:xfrm>
            <a:prstGeom prst="rect">
              <a:avLst/>
            </a:prstGeom>
            <a:noFill/>
            <a:ln>
              <a:noFill/>
            </a:ln>
          </p:spPr>
        </p:pic>
        <p:sp>
          <p:nvSpPr>
            <p:cNvPr id="13" name="Oval 12">
              <a:extLst>
                <a:ext uri="{FF2B5EF4-FFF2-40B4-BE49-F238E27FC236}">
                  <a16:creationId xmlns:a16="http://schemas.microsoft.com/office/drawing/2014/main" id="{89FA0795-6EA3-6B31-2E53-DB132CAE0FB5}"/>
                </a:ext>
              </a:extLst>
            </p:cNvPr>
            <p:cNvSpPr>
              <a:spLocks noGrp="1" noRot="1" noMove="1" noResize="1" noEditPoints="1" noAdjustHandles="1" noChangeArrowheads="1" noChangeShapeType="1"/>
            </p:cNvSpPr>
            <p:nvPr/>
          </p:nvSpPr>
          <p:spPr>
            <a:xfrm>
              <a:off x="5813175" y="2599092"/>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a:extLst>
                <a:ext uri="{FF2B5EF4-FFF2-40B4-BE49-F238E27FC236}">
                  <a16:creationId xmlns:a16="http://schemas.microsoft.com/office/drawing/2014/main" id="{05BE0FB5-9E1D-F973-BF5E-86D2AD6DB1C9}"/>
                </a:ext>
              </a:extLst>
            </p:cNvPr>
            <p:cNvSpPr txBox="1">
              <a:spLocks noGrp="1" noRot="1" noMove="1" noResize="1" noEditPoints="1" noAdjustHandles="1" noChangeArrowheads="1" noChangeShapeType="1"/>
            </p:cNvSpPr>
            <p:nvPr/>
          </p:nvSpPr>
          <p:spPr>
            <a:xfrm>
              <a:off x="5903175" y="2684426"/>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nvGrpSpPr>
          <p:cNvPr id="2" name="Group 1">
            <a:extLst>
              <a:ext uri="{FF2B5EF4-FFF2-40B4-BE49-F238E27FC236}">
                <a16:creationId xmlns:a16="http://schemas.microsoft.com/office/drawing/2014/main" id="{454B87EB-C839-9AFC-B3A0-C4252BA5A9D7}"/>
              </a:ext>
            </a:extLst>
          </p:cNvPr>
          <p:cNvGrpSpPr>
            <a:grpSpLocks noGrp="1" noUngrp="1" noRot="1" noMove="1" noResize="1"/>
          </p:cNvGrpSpPr>
          <p:nvPr/>
        </p:nvGrpSpPr>
        <p:grpSpPr>
          <a:xfrm>
            <a:off x="504824" y="3320504"/>
            <a:ext cx="5847371" cy="553968"/>
            <a:chOff x="504824" y="3439524"/>
            <a:chExt cx="5847371" cy="553968"/>
          </a:xfrm>
        </p:grpSpPr>
        <p:sp>
          <p:nvSpPr>
            <p:cNvPr id="19" name="Google Shape;71;p14">
              <a:extLst>
                <a:ext uri="{FF2B5EF4-FFF2-40B4-BE49-F238E27FC236}">
                  <a16:creationId xmlns:a16="http://schemas.microsoft.com/office/drawing/2014/main" id="{FA39626A-C835-AA39-A831-9C81CB93387A}"/>
                </a:ext>
              </a:extLst>
            </p:cNvPr>
            <p:cNvSpPr txBox="1">
              <a:spLocks noGrp="1" noRot="1" noMove="1" noResize="1" noEditPoints="1" noAdjustHandles="1" noChangeArrowheads="1" noChangeShapeType="1"/>
            </p:cNvSpPr>
            <p:nvPr/>
          </p:nvSpPr>
          <p:spPr>
            <a:xfrm>
              <a:off x="1023221" y="3439524"/>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Does your school use water-saving devices like reduced flush toilets, tap inserts, or sensor taps?</a:t>
              </a:r>
            </a:p>
          </p:txBody>
        </p:sp>
        <p:pic>
          <p:nvPicPr>
            <p:cNvPr id="20" name="Google Shape;72;p14">
              <a:extLst>
                <a:ext uri="{FF2B5EF4-FFF2-40B4-BE49-F238E27FC236}">
                  <a16:creationId xmlns:a16="http://schemas.microsoft.com/office/drawing/2014/main" id="{1A83B809-90BC-CB99-7AA9-72E5E35D5A50}"/>
                </a:ext>
              </a:extLst>
            </p:cNvPr>
            <p:cNvPicPr preferRelativeResize="0">
              <a:picLocks noGrp="1" noRot="1" noMove="1" noResize="1" noEditPoints="1" noAdjustHandles="1" noChangeArrowheads="1" noChangeShapeType="1" noCrop="1"/>
            </p:cNvPicPr>
            <p:nvPr/>
          </p:nvPicPr>
          <p:blipFill>
            <a:blip r:embed="rId4">
              <a:extLst>
                <a:ext uri="{28A0092B-C50C-407E-A947-70E740481C1C}">
                  <a14:useLocalDpi xmlns:a14="http://schemas.microsoft.com/office/drawing/2010/main" val="0"/>
                </a:ext>
              </a:extLst>
            </a:blip>
            <a:srcRect/>
            <a:stretch/>
          </p:blipFill>
          <p:spPr>
            <a:xfrm>
              <a:off x="504824" y="3503181"/>
              <a:ext cx="420558" cy="426654"/>
            </a:xfrm>
            <a:prstGeom prst="rect">
              <a:avLst/>
            </a:prstGeom>
            <a:noFill/>
            <a:ln>
              <a:noFill/>
            </a:ln>
          </p:spPr>
        </p:pic>
        <p:grpSp>
          <p:nvGrpSpPr>
            <p:cNvPr id="21" name="Group 20">
              <a:extLst>
                <a:ext uri="{FF2B5EF4-FFF2-40B4-BE49-F238E27FC236}">
                  <a16:creationId xmlns:a16="http://schemas.microsoft.com/office/drawing/2014/main" id="{714E9A5C-B65B-0A40-3231-76ED86379A56}"/>
                </a:ext>
              </a:extLst>
            </p:cNvPr>
            <p:cNvGrpSpPr>
              <a:grpSpLocks noGrp="1" noUngrp="1" noRot="1" noMove="1" noResize="1"/>
            </p:cNvGrpSpPr>
            <p:nvPr/>
          </p:nvGrpSpPr>
          <p:grpSpPr>
            <a:xfrm>
              <a:off x="5812195" y="3446508"/>
              <a:ext cx="540000" cy="540000"/>
              <a:chOff x="5813175" y="2693379"/>
              <a:chExt cx="540000" cy="540000"/>
            </a:xfrm>
          </p:grpSpPr>
          <p:sp>
            <p:nvSpPr>
              <p:cNvPr id="22" name="Oval 21">
                <a:extLst>
                  <a:ext uri="{FF2B5EF4-FFF2-40B4-BE49-F238E27FC236}">
                    <a16:creationId xmlns:a16="http://schemas.microsoft.com/office/drawing/2014/main" id="{B099835C-F518-59DF-6DDD-B18B9EE7D74D}"/>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TextBox 22">
                <a:extLst>
                  <a:ext uri="{FF2B5EF4-FFF2-40B4-BE49-F238E27FC236}">
                    <a16:creationId xmlns:a16="http://schemas.microsoft.com/office/drawing/2014/main" id="{5DBF6429-E5F9-0D2D-BF0C-27F85411AFCC}"/>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grpSp>
        <p:nvGrpSpPr>
          <p:cNvPr id="3" name="Group 2">
            <a:extLst>
              <a:ext uri="{FF2B5EF4-FFF2-40B4-BE49-F238E27FC236}">
                <a16:creationId xmlns:a16="http://schemas.microsoft.com/office/drawing/2014/main" id="{A7779060-A0F2-8BF7-7EF9-7F4F621EE623}"/>
              </a:ext>
            </a:extLst>
          </p:cNvPr>
          <p:cNvGrpSpPr>
            <a:grpSpLocks noGrp="1" noUngrp="1" noRot="1" noMove="1" noResize="1"/>
          </p:cNvGrpSpPr>
          <p:nvPr/>
        </p:nvGrpSpPr>
        <p:grpSpPr>
          <a:xfrm>
            <a:off x="504824" y="4240403"/>
            <a:ext cx="5847371" cy="553968"/>
            <a:chOff x="504824" y="4439407"/>
            <a:chExt cx="5847371" cy="553968"/>
          </a:xfrm>
        </p:grpSpPr>
        <p:sp>
          <p:nvSpPr>
            <p:cNvPr id="27" name="Google Shape;71;p14">
              <a:extLst>
                <a:ext uri="{FF2B5EF4-FFF2-40B4-BE49-F238E27FC236}">
                  <a16:creationId xmlns:a16="http://schemas.microsoft.com/office/drawing/2014/main" id="{8F625DC4-5EC6-37EC-A925-895F6115E1AD}"/>
                </a:ext>
              </a:extLst>
            </p:cNvPr>
            <p:cNvSpPr txBox="1">
              <a:spLocks noGrp="1" noRot="1" noMove="1" noResize="1" noEditPoints="1" noAdjustHandles="1" noChangeArrowheads="1" noChangeShapeType="1"/>
            </p:cNvSpPr>
            <p:nvPr/>
          </p:nvSpPr>
          <p:spPr>
            <a:xfrm>
              <a:off x="1023221" y="4439407"/>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Does your school have a water bottle refill station that pupils can use?</a:t>
              </a:r>
            </a:p>
          </p:txBody>
        </p:sp>
        <p:pic>
          <p:nvPicPr>
            <p:cNvPr id="28" name="Google Shape;72;p14">
              <a:extLst>
                <a:ext uri="{FF2B5EF4-FFF2-40B4-BE49-F238E27FC236}">
                  <a16:creationId xmlns:a16="http://schemas.microsoft.com/office/drawing/2014/main" id="{6CFE47BC-D95B-B0D7-DF59-28605D4C1281}"/>
                </a:ext>
              </a:extLst>
            </p:cNvPr>
            <p:cNvPicPr preferRelativeResize="0">
              <a:picLocks noGrp="1" noRot="1" noMove="1" noResize="1" noEditPoints="1" noAdjustHandles="1" noChangeArrowheads="1" noChangeShapeType="1" noCrop="1"/>
            </p:cNvPicPr>
            <p:nvPr/>
          </p:nvPicPr>
          <p:blipFill>
            <a:blip r:embed="rId5">
              <a:extLst>
                <a:ext uri="{28A0092B-C50C-407E-A947-70E740481C1C}">
                  <a14:useLocalDpi xmlns:a14="http://schemas.microsoft.com/office/drawing/2010/main" val="0"/>
                </a:ext>
              </a:extLst>
            </a:blip>
            <a:srcRect/>
            <a:stretch/>
          </p:blipFill>
          <p:spPr>
            <a:xfrm>
              <a:off x="504824" y="4503065"/>
              <a:ext cx="420558" cy="426653"/>
            </a:xfrm>
            <a:prstGeom prst="rect">
              <a:avLst/>
            </a:prstGeom>
            <a:noFill/>
            <a:ln>
              <a:noFill/>
            </a:ln>
          </p:spPr>
        </p:pic>
        <p:grpSp>
          <p:nvGrpSpPr>
            <p:cNvPr id="29" name="Group 28">
              <a:extLst>
                <a:ext uri="{FF2B5EF4-FFF2-40B4-BE49-F238E27FC236}">
                  <a16:creationId xmlns:a16="http://schemas.microsoft.com/office/drawing/2014/main" id="{2A1C69D5-A1A2-80B6-D8E1-8EBCFE1616EB}"/>
                </a:ext>
              </a:extLst>
            </p:cNvPr>
            <p:cNvGrpSpPr>
              <a:grpSpLocks noGrp="1" noUngrp="1" noRot="1" noMove="1" noResize="1"/>
            </p:cNvGrpSpPr>
            <p:nvPr/>
          </p:nvGrpSpPr>
          <p:grpSpPr>
            <a:xfrm>
              <a:off x="5812195" y="4446391"/>
              <a:ext cx="540000" cy="540000"/>
              <a:chOff x="5813175" y="2693379"/>
              <a:chExt cx="540000" cy="540000"/>
            </a:xfrm>
          </p:grpSpPr>
          <p:sp>
            <p:nvSpPr>
              <p:cNvPr id="30" name="Oval 29">
                <a:extLst>
                  <a:ext uri="{FF2B5EF4-FFF2-40B4-BE49-F238E27FC236}">
                    <a16:creationId xmlns:a16="http://schemas.microsoft.com/office/drawing/2014/main" id="{F3E21F80-DFFD-4486-AE39-23441C31EA86}"/>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TextBox 30">
                <a:extLst>
                  <a:ext uri="{FF2B5EF4-FFF2-40B4-BE49-F238E27FC236}">
                    <a16:creationId xmlns:a16="http://schemas.microsoft.com/office/drawing/2014/main" id="{700612CE-41D5-39E3-7127-3FDEC5B2DDF6}"/>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grpSp>
        <p:nvGrpSpPr>
          <p:cNvPr id="7" name="Group 6">
            <a:extLst>
              <a:ext uri="{FF2B5EF4-FFF2-40B4-BE49-F238E27FC236}">
                <a16:creationId xmlns:a16="http://schemas.microsoft.com/office/drawing/2014/main" id="{0DE71638-1C96-981B-5402-1D5F544A031A}"/>
              </a:ext>
            </a:extLst>
          </p:cNvPr>
          <p:cNvGrpSpPr>
            <a:grpSpLocks noGrp="1" noUngrp="1" noRot="1" noMove="1" noResize="1"/>
          </p:cNvGrpSpPr>
          <p:nvPr/>
        </p:nvGrpSpPr>
        <p:grpSpPr>
          <a:xfrm>
            <a:off x="504824" y="6080201"/>
            <a:ext cx="5847371" cy="553968"/>
            <a:chOff x="504824" y="6254508"/>
            <a:chExt cx="5847371" cy="553968"/>
          </a:xfrm>
        </p:grpSpPr>
        <p:sp>
          <p:nvSpPr>
            <p:cNvPr id="39" name="Google Shape;71;p14">
              <a:extLst>
                <a:ext uri="{FF2B5EF4-FFF2-40B4-BE49-F238E27FC236}">
                  <a16:creationId xmlns:a16="http://schemas.microsoft.com/office/drawing/2014/main" id="{7A9E2C8F-69EB-2273-77C4-E988D7B498D2}"/>
                </a:ext>
              </a:extLst>
            </p:cNvPr>
            <p:cNvSpPr txBox="1">
              <a:spLocks noGrp="1" noRot="1" noMove="1" noResize="1" noEditPoints="1" noAdjustHandles="1" noChangeArrowheads="1" noChangeShapeType="1"/>
            </p:cNvSpPr>
            <p:nvPr/>
          </p:nvSpPr>
          <p:spPr>
            <a:xfrm>
              <a:off x="1023221" y="6254508"/>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Has your school shared water-saving tips with pupils or families (e.g. in newsletters or assemblies)?</a:t>
              </a:r>
            </a:p>
          </p:txBody>
        </p:sp>
        <p:pic>
          <p:nvPicPr>
            <p:cNvPr id="40" name="Google Shape;72;p14">
              <a:extLst>
                <a:ext uri="{FF2B5EF4-FFF2-40B4-BE49-F238E27FC236}">
                  <a16:creationId xmlns:a16="http://schemas.microsoft.com/office/drawing/2014/main" id="{F920601A-3192-B76E-187C-444B9C041030}"/>
                </a:ext>
              </a:extLst>
            </p:cNvPr>
            <p:cNvPicPr preferRelativeResize="0">
              <a:picLocks noGrp="1" noRot="1" noMove="1" noResize="1" noEditPoints="1" noAdjustHandles="1" noChangeArrowheads="1" noChangeShapeType="1" noCrop="1"/>
            </p:cNvPicPr>
            <p:nvPr/>
          </p:nvPicPr>
          <p:blipFill>
            <a:blip r:embed="rId6">
              <a:extLst>
                <a:ext uri="{28A0092B-C50C-407E-A947-70E740481C1C}">
                  <a14:useLocalDpi xmlns:a14="http://schemas.microsoft.com/office/drawing/2010/main" val="0"/>
                </a:ext>
              </a:extLst>
            </a:blip>
            <a:srcRect/>
            <a:stretch/>
          </p:blipFill>
          <p:spPr>
            <a:xfrm>
              <a:off x="504824" y="6318166"/>
              <a:ext cx="420557" cy="426653"/>
            </a:xfrm>
            <a:prstGeom prst="rect">
              <a:avLst/>
            </a:prstGeom>
            <a:noFill/>
            <a:ln>
              <a:noFill/>
            </a:ln>
          </p:spPr>
        </p:pic>
        <p:grpSp>
          <p:nvGrpSpPr>
            <p:cNvPr id="41" name="Group 40">
              <a:extLst>
                <a:ext uri="{FF2B5EF4-FFF2-40B4-BE49-F238E27FC236}">
                  <a16:creationId xmlns:a16="http://schemas.microsoft.com/office/drawing/2014/main" id="{C480BD4D-595F-FCF9-509C-057B95C5D6C5}"/>
                </a:ext>
              </a:extLst>
            </p:cNvPr>
            <p:cNvGrpSpPr>
              <a:grpSpLocks noGrp="1" noUngrp="1" noRot="1" noMove="1" noResize="1"/>
            </p:cNvGrpSpPr>
            <p:nvPr/>
          </p:nvGrpSpPr>
          <p:grpSpPr>
            <a:xfrm>
              <a:off x="5812195" y="6261492"/>
              <a:ext cx="540000" cy="540000"/>
              <a:chOff x="5813175" y="2693379"/>
              <a:chExt cx="540000" cy="540000"/>
            </a:xfrm>
          </p:grpSpPr>
          <p:sp>
            <p:nvSpPr>
              <p:cNvPr id="42" name="Oval 41">
                <a:extLst>
                  <a:ext uri="{FF2B5EF4-FFF2-40B4-BE49-F238E27FC236}">
                    <a16:creationId xmlns:a16="http://schemas.microsoft.com/office/drawing/2014/main" id="{757747D4-4541-D1C5-CB00-AAEF000DD249}"/>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TextBox 42">
                <a:extLst>
                  <a:ext uri="{FF2B5EF4-FFF2-40B4-BE49-F238E27FC236}">
                    <a16:creationId xmlns:a16="http://schemas.microsoft.com/office/drawing/2014/main" id="{B39C3EE4-ED68-6AF3-EE2C-0566EB463176}"/>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grpSp>
        <p:nvGrpSpPr>
          <p:cNvPr id="17" name="Group 16">
            <a:extLst>
              <a:ext uri="{FF2B5EF4-FFF2-40B4-BE49-F238E27FC236}">
                <a16:creationId xmlns:a16="http://schemas.microsoft.com/office/drawing/2014/main" id="{941B5017-4A96-848F-7095-A40D010784D9}"/>
              </a:ext>
            </a:extLst>
          </p:cNvPr>
          <p:cNvGrpSpPr>
            <a:grpSpLocks noGrp="1" noUngrp="1" noRot="1" noMove="1" noResize="1"/>
          </p:cNvGrpSpPr>
          <p:nvPr/>
        </p:nvGrpSpPr>
        <p:grpSpPr>
          <a:xfrm>
            <a:off x="504824" y="5160302"/>
            <a:ext cx="5847371" cy="553968"/>
            <a:chOff x="504824" y="5360927"/>
            <a:chExt cx="5847371" cy="553968"/>
          </a:xfrm>
        </p:grpSpPr>
        <p:sp>
          <p:nvSpPr>
            <p:cNvPr id="45" name="Google Shape;71;p14">
              <a:extLst>
                <a:ext uri="{FF2B5EF4-FFF2-40B4-BE49-F238E27FC236}">
                  <a16:creationId xmlns:a16="http://schemas.microsoft.com/office/drawing/2014/main" id="{A7B6DEB0-3A25-1509-BD34-A7CC29CAC2A1}"/>
                </a:ext>
              </a:extLst>
            </p:cNvPr>
            <p:cNvSpPr txBox="1">
              <a:spLocks noGrp="1" noRot="1" noMove="1" noResize="1" noEditPoints="1" noAdjustHandles="1" noChangeArrowheads="1" noChangeShapeType="1"/>
            </p:cNvSpPr>
            <p:nvPr/>
          </p:nvSpPr>
          <p:spPr>
            <a:xfrm>
              <a:off x="1023221" y="5360927"/>
              <a:ext cx="4692116" cy="553968"/>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Do your school toilets have posters reminding people to turn off the taps?</a:t>
              </a:r>
            </a:p>
          </p:txBody>
        </p:sp>
        <p:pic>
          <p:nvPicPr>
            <p:cNvPr id="46" name="Google Shape;72;p14">
              <a:extLst>
                <a:ext uri="{FF2B5EF4-FFF2-40B4-BE49-F238E27FC236}">
                  <a16:creationId xmlns:a16="http://schemas.microsoft.com/office/drawing/2014/main" id="{C3621724-892B-E26F-89F4-4F92C0E70CCF}"/>
                </a:ext>
              </a:extLst>
            </p:cNvPr>
            <p:cNvPicPr preferRelativeResize="0">
              <a:picLocks noGrp="1" noRot="1" noMove="1" noResize="1" noEditPoints="1" noAdjustHandles="1" noChangeArrowheads="1" noChangeShapeType="1" noCrop="1"/>
            </p:cNvPicPr>
            <p:nvPr/>
          </p:nvPicPr>
          <p:blipFill>
            <a:blip r:embed="rId7">
              <a:extLst>
                <a:ext uri="{28A0092B-C50C-407E-A947-70E740481C1C}">
                  <a14:useLocalDpi xmlns:a14="http://schemas.microsoft.com/office/drawing/2010/main" val="0"/>
                </a:ext>
              </a:extLst>
            </a:blip>
            <a:srcRect/>
            <a:stretch/>
          </p:blipFill>
          <p:spPr>
            <a:xfrm>
              <a:off x="504824" y="5427632"/>
              <a:ext cx="420558" cy="420558"/>
            </a:xfrm>
            <a:prstGeom prst="rect">
              <a:avLst/>
            </a:prstGeom>
            <a:noFill/>
            <a:ln>
              <a:noFill/>
            </a:ln>
          </p:spPr>
        </p:pic>
        <p:grpSp>
          <p:nvGrpSpPr>
            <p:cNvPr id="47" name="Group 46">
              <a:extLst>
                <a:ext uri="{FF2B5EF4-FFF2-40B4-BE49-F238E27FC236}">
                  <a16:creationId xmlns:a16="http://schemas.microsoft.com/office/drawing/2014/main" id="{1BAB8BCE-3B70-D5C7-5DEF-B169E12E0E60}"/>
                </a:ext>
              </a:extLst>
            </p:cNvPr>
            <p:cNvGrpSpPr>
              <a:grpSpLocks noGrp="1" noUngrp="1" noRot="1" noMove="1" noResize="1"/>
            </p:cNvGrpSpPr>
            <p:nvPr/>
          </p:nvGrpSpPr>
          <p:grpSpPr>
            <a:xfrm>
              <a:off x="5812195" y="5367911"/>
              <a:ext cx="540000" cy="540000"/>
              <a:chOff x="5813175" y="2693379"/>
              <a:chExt cx="540000" cy="540000"/>
            </a:xfrm>
          </p:grpSpPr>
          <p:sp>
            <p:nvSpPr>
              <p:cNvPr id="48" name="Oval 47">
                <a:extLst>
                  <a:ext uri="{FF2B5EF4-FFF2-40B4-BE49-F238E27FC236}">
                    <a16:creationId xmlns:a16="http://schemas.microsoft.com/office/drawing/2014/main" id="{343CCB55-69D4-6191-3F13-CEA24DBC25A1}"/>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TextBox 48">
                <a:extLst>
                  <a:ext uri="{FF2B5EF4-FFF2-40B4-BE49-F238E27FC236}">
                    <a16:creationId xmlns:a16="http://schemas.microsoft.com/office/drawing/2014/main" id="{ACB3C466-B69B-9E7A-AB6A-6DE9A530A5B8}"/>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grpSp>
        <p:nvGrpSpPr>
          <p:cNvPr id="8" name="Group 7">
            <a:extLst>
              <a:ext uri="{FF2B5EF4-FFF2-40B4-BE49-F238E27FC236}">
                <a16:creationId xmlns:a16="http://schemas.microsoft.com/office/drawing/2014/main" id="{4069AA76-16D7-CE70-BF1D-3E0E3296BFC8}"/>
              </a:ext>
            </a:extLst>
          </p:cNvPr>
          <p:cNvGrpSpPr>
            <a:grpSpLocks noGrp="1" noUngrp="1" noRot="1" noMove="1" noResize="1"/>
          </p:cNvGrpSpPr>
          <p:nvPr/>
        </p:nvGrpSpPr>
        <p:grpSpPr>
          <a:xfrm>
            <a:off x="504824" y="7000100"/>
            <a:ext cx="5844367" cy="553968"/>
            <a:chOff x="504824" y="7254391"/>
            <a:chExt cx="5844367" cy="553968"/>
          </a:xfrm>
        </p:grpSpPr>
        <p:sp>
          <p:nvSpPr>
            <p:cNvPr id="51" name="Google Shape;71;p14">
              <a:extLst>
                <a:ext uri="{FF2B5EF4-FFF2-40B4-BE49-F238E27FC236}">
                  <a16:creationId xmlns:a16="http://schemas.microsoft.com/office/drawing/2014/main" id="{824D15A0-772D-1123-DD30-41D7C51715B5}"/>
                </a:ext>
              </a:extLst>
            </p:cNvPr>
            <p:cNvSpPr txBox="1">
              <a:spLocks noGrp="1" noRot="1" noMove="1" noResize="1" noEditPoints="1" noAdjustHandles="1" noChangeArrowheads="1" noChangeShapeType="1"/>
            </p:cNvSpPr>
            <p:nvPr/>
          </p:nvSpPr>
          <p:spPr>
            <a:xfrm>
              <a:off x="1020217" y="7254391"/>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In the past twelve months, has your school supported water charities or taken part in events like World Water Day?</a:t>
              </a:r>
            </a:p>
          </p:txBody>
        </p:sp>
        <p:pic>
          <p:nvPicPr>
            <p:cNvPr id="52" name="Google Shape;72;p14">
              <a:extLst>
                <a:ext uri="{FF2B5EF4-FFF2-40B4-BE49-F238E27FC236}">
                  <a16:creationId xmlns:a16="http://schemas.microsoft.com/office/drawing/2014/main" id="{FD7705A6-1DFE-6AAD-14E1-78B80A8D8AD7}"/>
                </a:ext>
              </a:extLst>
            </p:cNvPr>
            <p:cNvPicPr preferRelativeResize="0">
              <a:picLocks noGrp="1" noRot="1" noMove="1" noResize="1" noEditPoints="1" noAdjustHandles="1" noChangeArrowheads="1" noChangeShapeType="1" noCrop="1"/>
            </p:cNvPicPr>
            <p:nvPr/>
          </p:nvPicPr>
          <p:blipFill>
            <a:blip r:embed="rId8">
              <a:extLst>
                <a:ext uri="{28A0092B-C50C-407E-A947-70E740481C1C}">
                  <a14:useLocalDpi xmlns:a14="http://schemas.microsoft.com/office/drawing/2010/main" val="0"/>
                </a:ext>
              </a:extLst>
            </a:blip>
            <a:srcRect/>
            <a:stretch/>
          </p:blipFill>
          <p:spPr>
            <a:xfrm>
              <a:off x="504824" y="7321096"/>
              <a:ext cx="414549" cy="420558"/>
            </a:xfrm>
            <a:prstGeom prst="rect">
              <a:avLst/>
            </a:prstGeom>
            <a:noFill/>
            <a:ln>
              <a:noFill/>
            </a:ln>
          </p:spPr>
        </p:pic>
        <p:grpSp>
          <p:nvGrpSpPr>
            <p:cNvPr id="53" name="Group 52">
              <a:extLst>
                <a:ext uri="{FF2B5EF4-FFF2-40B4-BE49-F238E27FC236}">
                  <a16:creationId xmlns:a16="http://schemas.microsoft.com/office/drawing/2014/main" id="{F8DB3946-A4B1-6580-67F4-52A51FE883A1}"/>
                </a:ext>
              </a:extLst>
            </p:cNvPr>
            <p:cNvGrpSpPr>
              <a:grpSpLocks noGrp="1" noUngrp="1" noRot="1" noMove="1" noResize="1"/>
            </p:cNvGrpSpPr>
            <p:nvPr/>
          </p:nvGrpSpPr>
          <p:grpSpPr>
            <a:xfrm>
              <a:off x="5809191" y="7261375"/>
              <a:ext cx="540000" cy="540000"/>
              <a:chOff x="5813175" y="2693379"/>
              <a:chExt cx="540000" cy="540000"/>
            </a:xfrm>
          </p:grpSpPr>
          <p:sp>
            <p:nvSpPr>
              <p:cNvPr id="54" name="Oval 53">
                <a:extLst>
                  <a:ext uri="{FF2B5EF4-FFF2-40B4-BE49-F238E27FC236}">
                    <a16:creationId xmlns:a16="http://schemas.microsoft.com/office/drawing/2014/main" id="{11212C3B-624E-4993-4742-1E5442FE9249}"/>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TextBox 54">
                <a:extLst>
                  <a:ext uri="{FF2B5EF4-FFF2-40B4-BE49-F238E27FC236}">
                    <a16:creationId xmlns:a16="http://schemas.microsoft.com/office/drawing/2014/main" id="{AFE9BF01-44FF-0004-74EC-2EB5F6227CE9}"/>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N</a:t>
                </a:r>
              </a:p>
            </p:txBody>
          </p:sp>
        </p:grpSp>
      </p:grpSp>
      <p:grpSp>
        <p:nvGrpSpPr>
          <p:cNvPr id="26" name="Group 25">
            <a:extLst>
              <a:ext uri="{FF2B5EF4-FFF2-40B4-BE49-F238E27FC236}">
                <a16:creationId xmlns:a16="http://schemas.microsoft.com/office/drawing/2014/main" id="{1733863F-E323-EDD0-C9F9-5632E3F620CF}"/>
              </a:ext>
            </a:extLst>
          </p:cNvPr>
          <p:cNvGrpSpPr>
            <a:grpSpLocks noGrp="1" noUngrp="1" noRot="1" noMove="1" noResize="1"/>
          </p:cNvGrpSpPr>
          <p:nvPr/>
        </p:nvGrpSpPr>
        <p:grpSpPr>
          <a:xfrm>
            <a:off x="504824" y="7920000"/>
            <a:ext cx="5844367" cy="553968"/>
            <a:chOff x="504824" y="8254274"/>
            <a:chExt cx="5844367" cy="553968"/>
          </a:xfrm>
        </p:grpSpPr>
        <p:sp>
          <p:nvSpPr>
            <p:cNvPr id="57" name="Google Shape;71;p14">
              <a:extLst>
                <a:ext uri="{FF2B5EF4-FFF2-40B4-BE49-F238E27FC236}">
                  <a16:creationId xmlns:a16="http://schemas.microsoft.com/office/drawing/2014/main" id="{B5864A9D-2B4C-0018-2DB4-C49CC67E48D5}"/>
                </a:ext>
              </a:extLst>
            </p:cNvPr>
            <p:cNvSpPr txBox="1">
              <a:spLocks noGrp="1" noRot="1" noMove="1" noResize="1" noEditPoints="1" noAdjustHandles="1" noChangeArrowheads="1" noChangeShapeType="1"/>
            </p:cNvSpPr>
            <p:nvPr/>
          </p:nvSpPr>
          <p:spPr>
            <a:xfrm>
              <a:off x="1020217" y="8254274"/>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Have Water Monitors helped check for leaks with the site manager in the last six months?</a:t>
              </a:r>
              <a:endParaRPr sz="1200" dirty="0">
                <a:solidFill>
                  <a:schemeClr val="dk1"/>
                </a:solidFill>
                <a:latin typeface="Avenir Next LT Pro" panose="020B0504020202020204" pitchFamily="34" charset="0"/>
              </a:endParaRPr>
            </a:p>
          </p:txBody>
        </p:sp>
        <p:pic>
          <p:nvPicPr>
            <p:cNvPr id="58" name="Google Shape;72;p14">
              <a:extLst>
                <a:ext uri="{FF2B5EF4-FFF2-40B4-BE49-F238E27FC236}">
                  <a16:creationId xmlns:a16="http://schemas.microsoft.com/office/drawing/2014/main" id="{F9BE0D4A-F967-A09C-83CA-95E9237AAD2B}"/>
                </a:ext>
              </a:extLst>
            </p:cNvPr>
            <p:cNvPicPr preferRelativeResize="0">
              <a:picLocks noGrp="1" noRot="1" noMove="1" noResize="1" noEditPoints="1" noAdjustHandles="1" noChangeArrowheads="1" noChangeShapeType="1" noCrop="1"/>
            </p:cNvPicPr>
            <p:nvPr/>
          </p:nvPicPr>
          <p:blipFill>
            <a:blip r:embed="rId9">
              <a:extLst>
                <a:ext uri="{28A0092B-C50C-407E-A947-70E740481C1C}">
                  <a14:useLocalDpi xmlns:a14="http://schemas.microsoft.com/office/drawing/2010/main" val="0"/>
                </a:ext>
              </a:extLst>
            </a:blip>
            <a:srcRect/>
            <a:stretch/>
          </p:blipFill>
          <p:spPr>
            <a:xfrm>
              <a:off x="504824" y="8320979"/>
              <a:ext cx="414549" cy="420558"/>
            </a:xfrm>
            <a:prstGeom prst="rect">
              <a:avLst/>
            </a:prstGeom>
            <a:noFill/>
            <a:ln>
              <a:noFill/>
            </a:ln>
          </p:spPr>
        </p:pic>
        <p:grpSp>
          <p:nvGrpSpPr>
            <p:cNvPr id="59" name="Group 58">
              <a:extLst>
                <a:ext uri="{FF2B5EF4-FFF2-40B4-BE49-F238E27FC236}">
                  <a16:creationId xmlns:a16="http://schemas.microsoft.com/office/drawing/2014/main" id="{5F90EC59-BEE0-5006-7905-FB429D4E5654}"/>
                </a:ext>
              </a:extLst>
            </p:cNvPr>
            <p:cNvGrpSpPr>
              <a:grpSpLocks noGrp="1" noUngrp="1" noRot="1" noMove="1" noResize="1"/>
            </p:cNvGrpSpPr>
            <p:nvPr/>
          </p:nvGrpSpPr>
          <p:grpSpPr>
            <a:xfrm>
              <a:off x="5809191" y="8261258"/>
              <a:ext cx="540000" cy="540000"/>
              <a:chOff x="5813175" y="2693379"/>
              <a:chExt cx="540000" cy="540000"/>
            </a:xfrm>
          </p:grpSpPr>
          <p:sp>
            <p:nvSpPr>
              <p:cNvPr id="60" name="Oval 59">
                <a:extLst>
                  <a:ext uri="{FF2B5EF4-FFF2-40B4-BE49-F238E27FC236}">
                    <a16:creationId xmlns:a16="http://schemas.microsoft.com/office/drawing/2014/main" id="{073E76E1-7A2F-13E5-02CE-7C341B66D0D1}"/>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TextBox 60">
                <a:extLst>
                  <a:ext uri="{FF2B5EF4-FFF2-40B4-BE49-F238E27FC236}">
                    <a16:creationId xmlns:a16="http://schemas.microsoft.com/office/drawing/2014/main" id="{64A62DDB-F3A9-57D0-94B2-211E4057C48F}"/>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pic>
        <p:nvPicPr>
          <p:cNvPr id="14" name="Picture 13">
            <a:extLst>
              <a:ext uri="{FF2B5EF4-FFF2-40B4-BE49-F238E27FC236}">
                <a16:creationId xmlns:a16="http://schemas.microsoft.com/office/drawing/2014/main" id="{52B0663D-9D44-9CE7-4719-4516EE52C971}"/>
              </a:ext>
            </a:extLst>
          </p:cNvPr>
          <p:cNvPicPr>
            <a:picLocks noGrp="1" noRot="1" noChangeAspect="1" noMove="1" noResize="1" noEditPoints="1" noAdjustHandles="1" noChangeArrowheads="1" noChangeShapeType="1" noCrop="1"/>
          </p:cNvPicPr>
          <p:nvPr/>
        </p:nvPicPr>
        <p:blipFill>
          <a:blip r:embed="rId10">
            <a:extLst>
              <a:ext uri="{28A0092B-C50C-407E-A947-70E740481C1C}">
                <a14:useLocalDpi xmlns:a14="http://schemas.microsoft.com/office/drawing/2010/main" val="0"/>
              </a:ext>
            </a:extLst>
          </a:blip>
          <a:srcRect/>
          <a:stretch/>
        </p:blipFill>
        <p:spPr>
          <a:xfrm>
            <a:off x="5506248" y="0"/>
            <a:ext cx="1145667" cy="1145667"/>
          </a:xfrm>
          <a:prstGeom prst="rect">
            <a:avLst/>
          </a:prstGeom>
        </p:spPr>
      </p:pic>
    </p:spTree>
    <p:extLst>
      <p:ext uri="{BB962C8B-B14F-4D97-AF65-F5344CB8AC3E}">
        <p14:creationId xmlns:p14="http://schemas.microsoft.com/office/powerpoint/2010/main" val="115155472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883F82AC-9AEB-63F3-89AA-8A10003370D1}"/>
              </a:ext>
            </a:extLst>
          </p:cNvPr>
          <p:cNvGrpSpPr>
            <a:grpSpLocks noGrp="1" noUngrp="1" noRot="1" noMove="1" noResize="1"/>
          </p:cNvGrpSpPr>
          <p:nvPr/>
        </p:nvGrpSpPr>
        <p:grpSpPr>
          <a:xfrm>
            <a:off x="504000" y="1083600"/>
            <a:ext cx="5847371" cy="553968"/>
            <a:chOff x="504000" y="1065074"/>
            <a:chExt cx="5847371" cy="553968"/>
          </a:xfrm>
        </p:grpSpPr>
        <p:sp>
          <p:nvSpPr>
            <p:cNvPr id="3" name="Google Shape;71;p14">
              <a:extLst>
                <a:ext uri="{FF2B5EF4-FFF2-40B4-BE49-F238E27FC236}">
                  <a16:creationId xmlns:a16="http://schemas.microsoft.com/office/drawing/2014/main" id="{522CC464-1411-4C35-1503-EDD106414BEF}"/>
                </a:ext>
              </a:extLst>
            </p:cNvPr>
            <p:cNvSpPr txBox="1">
              <a:spLocks noGrp="1" noRot="1" noMove="1" noResize="1" noEditPoints="1" noAdjustHandles="1" noChangeArrowheads="1" noChangeShapeType="1"/>
            </p:cNvSpPr>
            <p:nvPr/>
          </p:nvSpPr>
          <p:spPr>
            <a:xfrm>
              <a:off x="1022397" y="1065074"/>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Do toilets in your school have hand dryers instead of paper towels?</a:t>
              </a:r>
            </a:p>
          </p:txBody>
        </p:sp>
        <p:pic>
          <p:nvPicPr>
            <p:cNvPr id="7" name="Google Shape;72;p14">
              <a:extLst>
                <a:ext uri="{FF2B5EF4-FFF2-40B4-BE49-F238E27FC236}">
                  <a16:creationId xmlns:a16="http://schemas.microsoft.com/office/drawing/2014/main" id="{6FB3E247-2D0F-DB3E-1C47-EEF1EA797033}"/>
                </a:ext>
              </a:extLst>
            </p:cNvPr>
            <p:cNvPicPr preferRelativeResize="0">
              <a:picLocks noGrp="1" noRot="1" noMove="1" noResize="1" noEditPoints="1" noAdjustHandles="1" noChangeArrowheads="1" noChangeShapeType="1" noCrop="1"/>
            </p:cNvPicPr>
            <p:nvPr/>
          </p:nvPicPr>
          <p:blipFill>
            <a:blip r:embed="rId3">
              <a:extLst>
                <a:ext uri="{28A0092B-C50C-407E-A947-70E740481C1C}">
                  <a14:useLocalDpi xmlns:a14="http://schemas.microsoft.com/office/drawing/2010/main" val="0"/>
                </a:ext>
              </a:extLst>
            </a:blip>
            <a:srcRect/>
            <a:stretch/>
          </p:blipFill>
          <p:spPr>
            <a:xfrm>
              <a:off x="504000" y="1128731"/>
              <a:ext cx="420558" cy="426654"/>
            </a:xfrm>
            <a:prstGeom prst="rect">
              <a:avLst/>
            </a:prstGeom>
            <a:noFill/>
            <a:ln>
              <a:noFill/>
            </a:ln>
          </p:spPr>
        </p:pic>
        <p:grpSp>
          <p:nvGrpSpPr>
            <p:cNvPr id="8" name="Group 7">
              <a:extLst>
                <a:ext uri="{FF2B5EF4-FFF2-40B4-BE49-F238E27FC236}">
                  <a16:creationId xmlns:a16="http://schemas.microsoft.com/office/drawing/2014/main" id="{2EFCCFA2-6162-57CC-6031-84F572F2C680}"/>
                </a:ext>
              </a:extLst>
            </p:cNvPr>
            <p:cNvGrpSpPr>
              <a:grpSpLocks noGrp="1" noUngrp="1" noRot="1" noMove="1" noResize="1"/>
            </p:cNvGrpSpPr>
            <p:nvPr/>
          </p:nvGrpSpPr>
          <p:grpSpPr>
            <a:xfrm>
              <a:off x="5811371" y="1072058"/>
              <a:ext cx="540000" cy="540000"/>
              <a:chOff x="5813175" y="2693379"/>
              <a:chExt cx="540000" cy="540000"/>
            </a:xfrm>
          </p:grpSpPr>
          <p:sp>
            <p:nvSpPr>
              <p:cNvPr id="12" name="Oval 11">
                <a:extLst>
                  <a:ext uri="{FF2B5EF4-FFF2-40B4-BE49-F238E27FC236}">
                    <a16:creationId xmlns:a16="http://schemas.microsoft.com/office/drawing/2014/main" id="{827315BB-BE31-988A-35A5-8790834222A4}"/>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a:extLst>
                  <a:ext uri="{FF2B5EF4-FFF2-40B4-BE49-F238E27FC236}">
                    <a16:creationId xmlns:a16="http://schemas.microsoft.com/office/drawing/2014/main" id="{B51D3C4E-E8D0-8FB7-EDA0-60FB2508476B}"/>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grpSp>
        <p:nvGrpSpPr>
          <p:cNvPr id="2" name="Group 1">
            <a:extLst>
              <a:ext uri="{FF2B5EF4-FFF2-40B4-BE49-F238E27FC236}">
                <a16:creationId xmlns:a16="http://schemas.microsoft.com/office/drawing/2014/main" id="{8FB3E18A-13D2-7F1E-3AFD-C622F417E0DB}"/>
              </a:ext>
            </a:extLst>
          </p:cNvPr>
          <p:cNvGrpSpPr>
            <a:grpSpLocks noGrp="1" noUngrp="1" noRot="1" noMove="1" noResize="1"/>
          </p:cNvGrpSpPr>
          <p:nvPr/>
        </p:nvGrpSpPr>
        <p:grpSpPr>
          <a:xfrm>
            <a:off x="504000" y="2075962"/>
            <a:ext cx="5847371" cy="553968"/>
            <a:chOff x="504000" y="2028666"/>
            <a:chExt cx="5847371" cy="553968"/>
          </a:xfrm>
        </p:grpSpPr>
        <p:sp>
          <p:nvSpPr>
            <p:cNvPr id="24" name="Google Shape;71;p14">
              <a:extLst>
                <a:ext uri="{FF2B5EF4-FFF2-40B4-BE49-F238E27FC236}">
                  <a16:creationId xmlns:a16="http://schemas.microsoft.com/office/drawing/2014/main" id="{8B7810C8-F0E3-57BA-1CE2-2347E3DE2AF4}"/>
                </a:ext>
              </a:extLst>
            </p:cNvPr>
            <p:cNvSpPr txBox="1">
              <a:spLocks noGrp="1" noRot="1" noMove="1" noResize="1" noEditPoints="1" noAdjustHandles="1" noChangeArrowheads="1" noChangeShapeType="1"/>
            </p:cNvSpPr>
            <p:nvPr/>
          </p:nvSpPr>
          <p:spPr>
            <a:xfrm>
              <a:off x="1022397" y="2028666"/>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Choose a class to survey - do most of the class have a reusable water bottle in school with them at the time of survey?</a:t>
              </a:r>
            </a:p>
          </p:txBody>
        </p:sp>
        <p:pic>
          <p:nvPicPr>
            <p:cNvPr id="26" name="Google Shape;72;p14">
              <a:extLst>
                <a:ext uri="{FF2B5EF4-FFF2-40B4-BE49-F238E27FC236}">
                  <a16:creationId xmlns:a16="http://schemas.microsoft.com/office/drawing/2014/main" id="{E0A3467B-1772-A130-13BF-DA84A1B69858}"/>
                </a:ext>
              </a:extLst>
            </p:cNvPr>
            <p:cNvPicPr preferRelativeResize="0">
              <a:picLocks noGrp="1" noRot="1" noMove="1" noResize="1" noEditPoints="1" noAdjustHandles="1" noChangeArrowheads="1" noChangeShapeType="1" noCrop="1"/>
            </p:cNvPicPr>
            <p:nvPr/>
          </p:nvPicPr>
          <p:blipFill>
            <a:blip r:embed="rId4">
              <a:extLst>
                <a:ext uri="{28A0092B-C50C-407E-A947-70E740481C1C}">
                  <a14:useLocalDpi xmlns:a14="http://schemas.microsoft.com/office/drawing/2010/main" val="0"/>
                </a:ext>
              </a:extLst>
            </a:blip>
            <a:srcRect/>
            <a:stretch/>
          </p:blipFill>
          <p:spPr>
            <a:xfrm>
              <a:off x="504000" y="2092324"/>
              <a:ext cx="420558" cy="426653"/>
            </a:xfrm>
            <a:prstGeom prst="rect">
              <a:avLst/>
            </a:prstGeom>
            <a:noFill/>
            <a:ln>
              <a:noFill/>
            </a:ln>
          </p:spPr>
        </p:pic>
        <p:grpSp>
          <p:nvGrpSpPr>
            <p:cNvPr id="32" name="Group 31">
              <a:extLst>
                <a:ext uri="{FF2B5EF4-FFF2-40B4-BE49-F238E27FC236}">
                  <a16:creationId xmlns:a16="http://schemas.microsoft.com/office/drawing/2014/main" id="{1F3E43BD-D96A-36D5-9E94-6DB48D10EF52}"/>
                </a:ext>
              </a:extLst>
            </p:cNvPr>
            <p:cNvGrpSpPr>
              <a:grpSpLocks noGrp="1" noUngrp="1" noRot="1" noMove="1" noResize="1"/>
            </p:cNvGrpSpPr>
            <p:nvPr/>
          </p:nvGrpSpPr>
          <p:grpSpPr>
            <a:xfrm>
              <a:off x="5811371" y="2035650"/>
              <a:ext cx="540000" cy="540000"/>
              <a:chOff x="5813175" y="2693379"/>
              <a:chExt cx="540000" cy="540000"/>
            </a:xfrm>
          </p:grpSpPr>
          <p:sp>
            <p:nvSpPr>
              <p:cNvPr id="33" name="Oval 32">
                <a:extLst>
                  <a:ext uri="{FF2B5EF4-FFF2-40B4-BE49-F238E27FC236}">
                    <a16:creationId xmlns:a16="http://schemas.microsoft.com/office/drawing/2014/main" id="{692072F6-1B2F-7463-FB2D-B947EC527378}"/>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TextBox 33">
                <a:extLst>
                  <a:ext uri="{FF2B5EF4-FFF2-40B4-BE49-F238E27FC236}">
                    <a16:creationId xmlns:a16="http://schemas.microsoft.com/office/drawing/2014/main" id="{E4DD17B9-4ED3-DFDE-DF60-11206F68D5F7}"/>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grpSp>
        <p:nvGrpSpPr>
          <p:cNvPr id="9" name="Group 8">
            <a:extLst>
              <a:ext uri="{FF2B5EF4-FFF2-40B4-BE49-F238E27FC236}">
                <a16:creationId xmlns:a16="http://schemas.microsoft.com/office/drawing/2014/main" id="{4A51275A-95D5-D5AC-3121-F32EA36A2C5B}"/>
              </a:ext>
            </a:extLst>
          </p:cNvPr>
          <p:cNvGrpSpPr>
            <a:grpSpLocks noGrp="1" noUngrp="1" noRot="1" noMove="1" noResize="1"/>
          </p:cNvGrpSpPr>
          <p:nvPr/>
        </p:nvGrpSpPr>
        <p:grpSpPr>
          <a:xfrm>
            <a:off x="504000" y="3068324"/>
            <a:ext cx="5847371" cy="540000"/>
            <a:chOff x="504000" y="3317673"/>
            <a:chExt cx="5847371" cy="540000"/>
          </a:xfrm>
        </p:grpSpPr>
        <p:sp>
          <p:nvSpPr>
            <p:cNvPr id="37" name="Google Shape;71;p14">
              <a:extLst>
                <a:ext uri="{FF2B5EF4-FFF2-40B4-BE49-F238E27FC236}">
                  <a16:creationId xmlns:a16="http://schemas.microsoft.com/office/drawing/2014/main" id="{3B98C698-EADF-9F02-5794-6AB0F6F04BA3}"/>
                </a:ext>
              </a:extLst>
            </p:cNvPr>
            <p:cNvSpPr txBox="1">
              <a:spLocks noGrp="1" noRot="1" noMove="1" noResize="1" noEditPoints="1" noAdjustHandles="1" noChangeArrowheads="1" noChangeShapeType="1"/>
            </p:cNvSpPr>
            <p:nvPr/>
          </p:nvSpPr>
          <p:spPr>
            <a:xfrm>
              <a:off x="1022397" y="3403022"/>
              <a:ext cx="4692116" cy="369302"/>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Are reusable water bottles taken on school trips?</a:t>
              </a:r>
            </a:p>
          </p:txBody>
        </p:sp>
        <p:pic>
          <p:nvPicPr>
            <p:cNvPr id="38" name="Google Shape;72;p14">
              <a:extLst>
                <a:ext uri="{FF2B5EF4-FFF2-40B4-BE49-F238E27FC236}">
                  <a16:creationId xmlns:a16="http://schemas.microsoft.com/office/drawing/2014/main" id="{233F3877-E502-A69A-D7B1-D96D7167BC7C}"/>
                </a:ext>
              </a:extLst>
            </p:cNvPr>
            <p:cNvPicPr preferRelativeResize="0">
              <a:picLocks noGrp="1" noRot="1" noMove="1" noResize="1" noEditPoints="1" noAdjustHandles="1" noChangeArrowheads="1" noChangeShapeType="1" noCrop="1"/>
            </p:cNvPicPr>
            <p:nvPr/>
          </p:nvPicPr>
          <p:blipFill>
            <a:blip r:embed="rId5">
              <a:extLst>
                <a:ext uri="{28A0092B-C50C-407E-A947-70E740481C1C}">
                  <a14:useLocalDpi xmlns:a14="http://schemas.microsoft.com/office/drawing/2010/main" val="0"/>
                </a:ext>
              </a:extLst>
            </a:blip>
            <a:srcRect/>
            <a:stretch/>
          </p:blipFill>
          <p:spPr>
            <a:xfrm>
              <a:off x="504000" y="3374347"/>
              <a:ext cx="420557" cy="426653"/>
            </a:xfrm>
            <a:prstGeom prst="rect">
              <a:avLst/>
            </a:prstGeom>
            <a:noFill/>
            <a:ln>
              <a:noFill/>
            </a:ln>
          </p:spPr>
        </p:pic>
        <p:grpSp>
          <p:nvGrpSpPr>
            <p:cNvPr id="44" name="Group 43">
              <a:extLst>
                <a:ext uri="{FF2B5EF4-FFF2-40B4-BE49-F238E27FC236}">
                  <a16:creationId xmlns:a16="http://schemas.microsoft.com/office/drawing/2014/main" id="{E92635E6-FF34-8184-89B4-AFDEFDF70A08}"/>
                </a:ext>
              </a:extLst>
            </p:cNvPr>
            <p:cNvGrpSpPr>
              <a:grpSpLocks noGrp="1" noUngrp="1" noRot="1" noMove="1" noResize="1"/>
            </p:cNvGrpSpPr>
            <p:nvPr/>
          </p:nvGrpSpPr>
          <p:grpSpPr>
            <a:xfrm>
              <a:off x="5811371" y="3317673"/>
              <a:ext cx="540000" cy="540000"/>
              <a:chOff x="5813175" y="2693379"/>
              <a:chExt cx="540000" cy="540000"/>
            </a:xfrm>
          </p:grpSpPr>
          <p:sp>
            <p:nvSpPr>
              <p:cNvPr id="50" name="Oval 49">
                <a:extLst>
                  <a:ext uri="{FF2B5EF4-FFF2-40B4-BE49-F238E27FC236}">
                    <a16:creationId xmlns:a16="http://schemas.microsoft.com/office/drawing/2014/main" id="{83CE2392-CB07-4ACA-F1F3-33C2830AB1DB}"/>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TextBox 65">
                <a:extLst>
                  <a:ext uri="{FF2B5EF4-FFF2-40B4-BE49-F238E27FC236}">
                    <a16:creationId xmlns:a16="http://schemas.microsoft.com/office/drawing/2014/main" id="{8A4D2171-6EE1-6589-3F03-57E76049EF7E}"/>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grpSp>
        <p:nvGrpSpPr>
          <p:cNvPr id="84" name="Group 83">
            <a:extLst>
              <a:ext uri="{FF2B5EF4-FFF2-40B4-BE49-F238E27FC236}">
                <a16:creationId xmlns:a16="http://schemas.microsoft.com/office/drawing/2014/main" id="{E9E558A6-BA8A-F31E-99EB-05331592DA01}"/>
              </a:ext>
            </a:extLst>
          </p:cNvPr>
          <p:cNvGrpSpPr>
            <a:grpSpLocks noGrp="1" noUngrp="1" noRot="1" noMove="1" noResize="1"/>
          </p:cNvGrpSpPr>
          <p:nvPr/>
        </p:nvGrpSpPr>
        <p:grpSpPr>
          <a:xfrm>
            <a:off x="3671455" y="4046718"/>
            <a:ext cx="2679916" cy="720000"/>
            <a:chOff x="3671455" y="4118293"/>
            <a:chExt cx="2679916" cy="720000"/>
          </a:xfrm>
        </p:grpSpPr>
        <p:sp>
          <p:nvSpPr>
            <p:cNvPr id="69" name="Google Shape;71;p14">
              <a:extLst>
                <a:ext uri="{FF2B5EF4-FFF2-40B4-BE49-F238E27FC236}">
                  <a16:creationId xmlns:a16="http://schemas.microsoft.com/office/drawing/2014/main" id="{82BDFACC-355B-345B-B41D-45B85EA5C609}"/>
                </a:ext>
              </a:extLst>
            </p:cNvPr>
            <p:cNvSpPr txBox="1">
              <a:spLocks noGrp="1" noRot="1" noMove="1" noResize="1" noEditPoints="1" noAdjustHandles="1" noChangeArrowheads="1" noChangeShapeType="1"/>
            </p:cNvSpPr>
            <p:nvPr/>
          </p:nvSpPr>
          <p:spPr>
            <a:xfrm>
              <a:off x="3671455" y="4185921"/>
              <a:ext cx="1851141" cy="584745"/>
            </a:xfrm>
            <a:prstGeom prst="rect">
              <a:avLst/>
            </a:prstGeom>
            <a:noFill/>
            <a:ln>
              <a:noFill/>
            </a:ln>
          </p:spPr>
          <p:txBody>
            <a:bodyPr spcFirstLastPara="1" wrap="square" lIns="91425" tIns="91425" rIns="91425" bIns="91425" anchor="ctr" anchorCtr="0">
              <a:spAutoFit/>
            </a:bodyPr>
            <a:lstStyle/>
            <a:p>
              <a:pPr lvl="0"/>
              <a:r>
                <a:rPr lang="en-GB" sz="2600" dirty="0">
                  <a:solidFill>
                    <a:schemeClr val="dk1"/>
                  </a:solidFill>
                  <a:latin typeface="Avenir Next LT Pro Demi" panose="020B0704020202020204" pitchFamily="34" charset="0"/>
                </a:rPr>
                <a:t>Total Score</a:t>
              </a:r>
            </a:p>
          </p:txBody>
        </p:sp>
        <p:grpSp>
          <p:nvGrpSpPr>
            <p:cNvPr id="71" name="Group 70">
              <a:extLst>
                <a:ext uri="{FF2B5EF4-FFF2-40B4-BE49-F238E27FC236}">
                  <a16:creationId xmlns:a16="http://schemas.microsoft.com/office/drawing/2014/main" id="{5EA8D550-77FF-4CEE-2F27-DCD19FA462A4}"/>
                </a:ext>
              </a:extLst>
            </p:cNvPr>
            <p:cNvGrpSpPr>
              <a:grpSpLocks noGrp="1" noUngrp="1" noRot="1" noMove="1" noResize="1"/>
            </p:cNvGrpSpPr>
            <p:nvPr/>
          </p:nvGrpSpPr>
          <p:grpSpPr>
            <a:xfrm>
              <a:off x="5631371" y="4118293"/>
              <a:ext cx="720000" cy="720000"/>
              <a:chOff x="5541371" y="4413000"/>
              <a:chExt cx="1080000" cy="1080000"/>
            </a:xfrm>
          </p:grpSpPr>
          <p:sp>
            <p:nvSpPr>
              <p:cNvPr id="68" name="Oval 67">
                <a:extLst>
                  <a:ext uri="{FF2B5EF4-FFF2-40B4-BE49-F238E27FC236}">
                    <a16:creationId xmlns:a16="http://schemas.microsoft.com/office/drawing/2014/main" id="{10DBAD57-79F7-8ECB-547B-6A49D5B121B1}"/>
                  </a:ext>
                </a:extLst>
              </p:cNvPr>
              <p:cNvSpPr>
                <a:spLocks noGrp="1" noRot="1" noMove="1" noResize="1" noEditPoints="1" noAdjustHandles="1" noChangeArrowheads="1" noChangeShapeType="1"/>
              </p:cNvSpPr>
              <p:nvPr/>
            </p:nvSpPr>
            <p:spPr>
              <a:xfrm>
                <a:off x="5541371" y="4413000"/>
                <a:ext cx="1080000" cy="1080000"/>
              </a:xfrm>
              <a:prstGeom prst="ellipse">
                <a:avLst/>
              </a:prstGeom>
              <a:noFill/>
              <a:ln w="38100">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Google Shape;71;p14">
                <a:extLst>
                  <a:ext uri="{FF2B5EF4-FFF2-40B4-BE49-F238E27FC236}">
                    <a16:creationId xmlns:a16="http://schemas.microsoft.com/office/drawing/2014/main" id="{AE0D32CD-3410-D532-5070-8DA958C8A811}"/>
                  </a:ext>
                </a:extLst>
              </p:cNvPr>
              <p:cNvSpPr txBox="1">
                <a:spLocks noGrp="1" noRot="1" noMove="1" noResize="1" noEditPoints="1" noAdjustHandles="1" noChangeArrowheads="1" noChangeShapeType="1"/>
              </p:cNvSpPr>
              <p:nvPr/>
            </p:nvSpPr>
            <p:spPr>
              <a:xfrm>
                <a:off x="5721371" y="4606775"/>
                <a:ext cx="720000" cy="692453"/>
              </a:xfrm>
              <a:prstGeom prst="rect">
                <a:avLst/>
              </a:prstGeom>
              <a:noFill/>
              <a:ln>
                <a:noFill/>
              </a:ln>
            </p:spPr>
            <p:txBody>
              <a:bodyPr spcFirstLastPara="1" wrap="square" lIns="91425" tIns="91425" rIns="91425" bIns="91425" anchor="ctr" anchorCtr="0">
                <a:spAutoFit/>
              </a:bodyPr>
              <a:lstStyle/>
              <a:p>
                <a:pPr lvl="0" algn="ctr"/>
                <a:r>
                  <a:rPr lang="en-GB" dirty="0">
                    <a:solidFill>
                      <a:schemeClr val="dk1"/>
                    </a:solidFill>
                    <a:latin typeface="Avenir Next LT Pro Demi" panose="020B0704020202020204" pitchFamily="34" charset="0"/>
                  </a:rPr>
                  <a:t>9</a:t>
                </a:r>
              </a:p>
            </p:txBody>
          </p:sp>
        </p:grpSp>
      </p:grpSp>
      <p:grpSp>
        <p:nvGrpSpPr>
          <p:cNvPr id="10" name="Group 9">
            <a:extLst>
              <a:ext uri="{FF2B5EF4-FFF2-40B4-BE49-F238E27FC236}">
                <a16:creationId xmlns:a16="http://schemas.microsoft.com/office/drawing/2014/main" id="{81B14205-FD22-9268-1A0F-72613D94749E}"/>
              </a:ext>
            </a:extLst>
          </p:cNvPr>
          <p:cNvGrpSpPr>
            <a:grpSpLocks noGrp="1" noUngrp="1" noRot="1" noMove="1" noResize="1"/>
          </p:cNvGrpSpPr>
          <p:nvPr/>
        </p:nvGrpSpPr>
        <p:grpSpPr>
          <a:xfrm>
            <a:off x="504000" y="7792784"/>
            <a:ext cx="5885215" cy="1034099"/>
            <a:chOff x="504000" y="7792784"/>
            <a:chExt cx="5885215" cy="1034099"/>
          </a:xfrm>
        </p:grpSpPr>
        <p:sp>
          <p:nvSpPr>
            <p:cNvPr id="75" name="Google Shape;105;p15">
              <a:extLst>
                <a:ext uri="{FF2B5EF4-FFF2-40B4-BE49-F238E27FC236}">
                  <a16:creationId xmlns:a16="http://schemas.microsoft.com/office/drawing/2014/main" id="{E4C15378-8813-AFBF-D61F-E4B84AD19153}"/>
                </a:ext>
              </a:extLst>
            </p:cNvPr>
            <p:cNvSpPr>
              <a:spLocks noGrp="1" noRot="1" noMove="1" noResize="1" noEditPoints="1" noAdjustHandles="1" noChangeArrowheads="1" noChangeShapeType="1"/>
            </p:cNvSpPr>
            <p:nvPr/>
          </p:nvSpPr>
          <p:spPr>
            <a:xfrm>
              <a:off x="504000" y="8070566"/>
              <a:ext cx="690900" cy="690900"/>
            </a:xfrm>
            <a:prstGeom prst="ellipse">
              <a:avLst/>
            </a:prstGeom>
            <a:noFill/>
            <a:ln w="19050">
              <a:solidFill>
                <a:srgbClr val="EA5A0B"/>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76" name="Google Shape;106;p15">
              <a:extLst>
                <a:ext uri="{FF2B5EF4-FFF2-40B4-BE49-F238E27FC236}">
                  <a16:creationId xmlns:a16="http://schemas.microsoft.com/office/drawing/2014/main" id="{1A291BDE-F82B-6C24-BFA6-3B2A82F51129}"/>
                </a:ext>
              </a:extLst>
            </p:cNvPr>
            <p:cNvPicPr preferRelativeResize="0">
              <a:picLocks noGrp="1" noRot="1" noMove="1" noResize="1" noEditPoints="1" noAdjustHandles="1" noChangeArrowheads="1" noChangeShapeType="1" noCrop="1"/>
            </p:cNvPicPr>
            <p:nvPr/>
          </p:nvPicPr>
          <p:blipFill>
            <a:blip r:embed="rId6">
              <a:extLst>
                <a:ext uri="{28A0092B-C50C-407E-A947-70E740481C1C}">
                  <a14:useLocalDpi xmlns:a14="http://schemas.microsoft.com/office/drawing/2010/main" val="0"/>
                </a:ext>
              </a:extLst>
            </a:blip>
            <a:srcRect/>
            <a:stretch/>
          </p:blipFill>
          <p:spPr>
            <a:xfrm>
              <a:off x="631660" y="8198223"/>
              <a:ext cx="435446" cy="435446"/>
            </a:xfrm>
            <a:prstGeom prst="rect">
              <a:avLst/>
            </a:prstGeom>
            <a:noFill/>
            <a:ln>
              <a:noFill/>
            </a:ln>
          </p:spPr>
        </p:pic>
        <p:sp>
          <p:nvSpPr>
            <p:cNvPr id="77" name="Google Shape;147;p17">
              <a:extLst>
                <a:ext uri="{FF2B5EF4-FFF2-40B4-BE49-F238E27FC236}">
                  <a16:creationId xmlns:a16="http://schemas.microsoft.com/office/drawing/2014/main" id="{9B357C75-EBE4-3748-8C0C-9960A9F46F17}"/>
                </a:ext>
              </a:extLst>
            </p:cNvPr>
            <p:cNvSpPr txBox="1">
              <a:spLocks noGrp="1" noRot="1" noMove="1" noResize="1" noEditPoints="1" noAdjustHandles="1" noChangeArrowheads="1" noChangeShapeType="1"/>
            </p:cNvSpPr>
            <p:nvPr/>
          </p:nvSpPr>
          <p:spPr>
            <a:xfrm>
              <a:off x="1342402" y="7792784"/>
              <a:ext cx="5046813" cy="1034099"/>
            </a:xfrm>
            <a:prstGeom prst="rect">
              <a:avLst/>
            </a:prstGeom>
            <a:noFill/>
            <a:ln>
              <a:noFill/>
            </a:ln>
          </p:spPr>
          <p:txBody>
            <a:bodyPr spcFirstLastPara="1" wrap="square" lIns="91425" tIns="91425" rIns="91425" bIns="91425" anchor="t" anchorCtr="0">
              <a:spAutoFit/>
            </a:bodyPr>
            <a:lstStyle/>
            <a:p>
              <a:pPr lvl="0">
                <a:lnSpc>
                  <a:spcPct val="115000"/>
                </a:lnSpc>
              </a:pPr>
              <a:r>
                <a:rPr lang="en-GB" sz="1200" dirty="0">
                  <a:solidFill>
                    <a:schemeClr val="dk1"/>
                  </a:solidFill>
                  <a:latin typeface="Avenir Next LT Pro" panose="020B0504020202020204" pitchFamily="34" charset="0"/>
                </a:rPr>
                <a:t>Parts of the River Thames were once ‘biologically dead’, but now they’re full of life again, with over 100 types of fish and nearly 100 birds. Thanks to groups like Thames21, who’ve removed nearly 150,000 wet wipes since 2017, the river is making a comeback!</a:t>
              </a:r>
            </a:p>
          </p:txBody>
        </p:sp>
      </p:grpSp>
      <p:grpSp>
        <p:nvGrpSpPr>
          <p:cNvPr id="82" name="Group 81">
            <a:extLst>
              <a:ext uri="{FF2B5EF4-FFF2-40B4-BE49-F238E27FC236}">
                <a16:creationId xmlns:a16="http://schemas.microsoft.com/office/drawing/2014/main" id="{D267EA4C-7328-30A9-9903-4C8D8E759228}"/>
              </a:ext>
            </a:extLst>
          </p:cNvPr>
          <p:cNvGrpSpPr>
            <a:grpSpLocks noGrp="1" noUngrp="1" noRot="1" noMove="1" noResize="1"/>
          </p:cNvGrpSpPr>
          <p:nvPr/>
        </p:nvGrpSpPr>
        <p:grpSpPr>
          <a:xfrm>
            <a:off x="525212" y="5205112"/>
            <a:ext cx="5686485" cy="2149277"/>
            <a:chOff x="525212" y="5461754"/>
            <a:chExt cx="5686485" cy="2149277"/>
          </a:xfrm>
        </p:grpSpPr>
        <p:sp>
          <p:nvSpPr>
            <p:cNvPr id="80" name="TextBox 79">
              <a:extLst>
                <a:ext uri="{FF2B5EF4-FFF2-40B4-BE49-F238E27FC236}">
                  <a16:creationId xmlns:a16="http://schemas.microsoft.com/office/drawing/2014/main" id="{D83BC435-E3DA-03AA-6EC0-41FFEE749802}"/>
                </a:ext>
              </a:extLst>
            </p:cNvPr>
            <p:cNvSpPr txBox="1">
              <a:spLocks noGrp="1" noRot="1" noMove="1" noResize="1" noEditPoints="1" noAdjustHandles="1" noChangeArrowheads="1" noChangeShapeType="1"/>
            </p:cNvSpPr>
            <p:nvPr/>
          </p:nvSpPr>
          <p:spPr>
            <a:xfrm>
              <a:off x="612512" y="5631031"/>
              <a:ext cx="5599185" cy="1980000"/>
            </a:xfrm>
            <a:prstGeom prst="rect">
              <a:avLst/>
            </a:prstGeom>
            <a:noFill/>
            <a:ln w="31750">
              <a:solidFill>
                <a:srgbClr val="EA5A0B"/>
              </a:solidFill>
              <a:prstDash val="dash"/>
            </a:ln>
          </p:spPr>
          <p:txBody>
            <a:bodyPr wrap="square" lIns="144000" tIns="216000" rtlCol="0">
              <a:noAutofit/>
            </a:bodyPr>
            <a:lstStyle/>
            <a:p>
              <a:endParaRPr lang="en-GB" sz="1200" dirty="0">
                <a:latin typeface="Avenir Next LT Pro" panose="020B0504020202020204" pitchFamily="34" charset="0"/>
              </a:endParaRPr>
            </a:p>
          </p:txBody>
        </p:sp>
        <p:sp>
          <p:nvSpPr>
            <p:cNvPr id="81" name="TextBox 80">
              <a:extLst>
                <a:ext uri="{FF2B5EF4-FFF2-40B4-BE49-F238E27FC236}">
                  <a16:creationId xmlns:a16="http://schemas.microsoft.com/office/drawing/2014/main" id="{D34734F2-A3DA-D79C-EE42-19A47DD3AF21}"/>
                </a:ext>
              </a:extLst>
            </p:cNvPr>
            <p:cNvSpPr txBox="1">
              <a:spLocks noGrp="1" noRot="1" noMove="1" noResize="1" noEditPoints="1" noAdjustHandles="1" noChangeArrowheads="1" noChangeShapeType="1"/>
            </p:cNvSpPr>
            <p:nvPr/>
          </p:nvSpPr>
          <p:spPr>
            <a:xfrm>
              <a:off x="525212" y="5461754"/>
              <a:ext cx="756657" cy="338554"/>
            </a:xfrm>
            <a:prstGeom prst="rect">
              <a:avLst/>
            </a:prstGeom>
            <a:solidFill>
              <a:schemeClr val="bg1"/>
            </a:solidFill>
          </p:spPr>
          <p:txBody>
            <a:bodyPr wrap="square" rtlCol="0">
              <a:noAutofit/>
            </a:bodyPr>
            <a:lstStyle/>
            <a:p>
              <a:r>
                <a:rPr lang="en-GB" sz="1600">
                  <a:latin typeface="Avenir Next LT Pro Demi" panose="020B0704020202020204" pitchFamily="34" charset="0"/>
                </a:rPr>
                <a:t>Notes</a:t>
              </a:r>
            </a:p>
          </p:txBody>
        </p:sp>
      </p:grpSp>
    </p:spTree>
    <p:extLst>
      <p:ext uri="{BB962C8B-B14F-4D97-AF65-F5344CB8AC3E}">
        <p14:creationId xmlns:p14="http://schemas.microsoft.com/office/powerpoint/2010/main" val="265911976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25" name="Group 24">
            <a:extLst>
              <a:ext uri="{FF2B5EF4-FFF2-40B4-BE49-F238E27FC236}">
                <a16:creationId xmlns:a16="http://schemas.microsoft.com/office/drawing/2014/main" id="{E26477C5-BE5E-B063-7905-CE8D2C27645A}"/>
              </a:ext>
            </a:extLst>
          </p:cNvPr>
          <p:cNvGrpSpPr>
            <a:grpSpLocks noGrp="1" noUngrp="1" noRot="1" noMove="1" noResize="1"/>
          </p:cNvGrpSpPr>
          <p:nvPr/>
        </p:nvGrpSpPr>
        <p:grpSpPr>
          <a:xfrm>
            <a:off x="504000" y="856800"/>
            <a:ext cx="6286200" cy="1191842"/>
            <a:chOff x="504000" y="1217470"/>
            <a:chExt cx="6286200" cy="1191842"/>
          </a:xfrm>
        </p:grpSpPr>
        <p:sp>
          <p:nvSpPr>
            <p:cNvPr id="4" name="Google Shape;70;p14">
              <a:extLst>
                <a:ext uri="{FF2B5EF4-FFF2-40B4-BE49-F238E27FC236}">
                  <a16:creationId xmlns:a16="http://schemas.microsoft.com/office/drawing/2014/main" id="{5C377974-2885-9846-7E0A-8AD4B5246D76}"/>
                </a:ext>
              </a:extLst>
            </p:cNvPr>
            <p:cNvSpPr txBox="1">
              <a:spLocks noGrp="1" noRot="1" noMove="1" noResize="1" noEditPoints="1" noAdjustHandles="1" noChangeArrowheads="1" noChangeShapeType="1"/>
            </p:cNvSpPr>
            <p:nvPr/>
          </p:nvSpPr>
          <p:spPr>
            <a:xfrm>
              <a:off x="504000" y="1217470"/>
              <a:ext cx="6286200" cy="9234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4800" dirty="0">
                  <a:latin typeface="Avenir Next LT Pro Demi" panose="020F0502020204030204" pitchFamily="34" charset="0"/>
                </a:rPr>
                <a:t>Other</a:t>
              </a:r>
              <a:endParaRPr sz="4800" dirty="0">
                <a:latin typeface="Avenir Next LT Pro Demi" panose="020F0502020204030204" pitchFamily="34" charset="0"/>
              </a:endParaRPr>
            </a:p>
          </p:txBody>
        </p:sp>
        <p:grpSp>
          <p:nvGrpSpPr>
            <p:cNvPr id="9" name="Group 8">
              <a:extLst>
                <a:ext uri="{FF2B5EF4-FFF2-40B4-BE49-F238E27FC236}">
                  <a16:creationId xmlns:a16="http://schemas.microsoft.com/office/drawing/2014/main" id="{3B8043E7-D70F-D8CE-48E9-00E2859D16B7}"/>
                </a:ext>
              </a:extLst>
            </p:cNvPr>
            <p:cNvGrpSpPr>
              <a:grpSpLocks noGrp="1" noUngrp="1" noRot="1" noMove="1" noResize="1"/>
            </p:cNvGrpSpPr>
            <p:nvPr/>
          </p:nvGrpSpPr>
          <p:grpSpPr>
            <a:xfrm>
              <a:off x="636900" y="2039980"/>
              <a:ext cx="5867239" cy="369332"/>
              <a:chOff x="636900" y="2151492"/>
              <a:chExt cx="5867239" cy="369332"/>
            </a:xfrm>
          </p:grpSpPr>
          <p:sp>
            <p:nvSpPr>
              <p:cNvPr id="5" name="TextBox 4">
                <a:extLst>
                  <a:ext uri="{FF2B5EF4-FFF2-40B4-BE49-F238E27FC236}">
                    <a16:creationId xmlns:a16="http://schemas.microsoft.com/office/drawing/2014/main" id="{6C8BBF6A-A254-B29A-EE83-8944588F4FA8}"/>
                  </a:ext>
                </a:extLst>
              </p:cNvPr>
              <p:cNvSpPr txBox="1">
                <a:spLocks noGrp="1" noRot="1" noMove="1" noResize="1" noEditPoints="1" noAdjustHandles="1" noChangeArrowheads="1" noChangeShapeType="1"/>
              </p:cNvSpPr>
              <p:nvPr/>
            </p:nvSpPr>
            <p:spPr>
              <a:xfrm>
                <a:off x="5654026" y="2151492"/>
                <a:ext cx="850113" cy="369332"/>
              </a:xfrm>
              <a:prstGeom prst="rect">
                <a:avLst/>
              </a:prstGeom>
              <a:noFill/>
            </p:spPr>
            <p:txBody>
              <a:bodyPr wrap="square" rtlCol="0">
                <a:spAutoFit/>
              </a:bodyPr>
              <a:lstStyle/>
              <a:p>
                <a:pPr algn="ctr"/>
                <a:r>
                  <a:rPr lang="en-GB">
                    <a:latin typeface="Avenir Next LT Pro" panose="020B0504020202020204" pitchFamily="34" charset="0"/>
                  </a:rPr>
                  <a:t>Y/N</a:t>
                </a:r>
              </a:p>
            </p:txBody>
          </p:sp>
          <p:cxnSp>
            <p:nvCxnSpPr>
              <p:cNvPr id="6" name="Straight Connector 5">
                <a:extLst>
                  <a:ext uri="{FF2B5EF4-FFF2-40B4-BE49-F238E27FC236}">
                    <a16:creationId xmlns:a16="http://schemas.microsoft.com/office/drawing/2014/main" id="{4B16AF49-10CC-09E4-4F40-C6E081629191}"/>
                  </a:ext>
                </a:extLst>
              </p:cNvPr>
              <p:cNvCxnSpPr>
                <a:cxnSpLocks noGrp="1" noRot="1" noMove="1" noResize="1" noEditPoints="1" noAdjustHandles="1" noChangeArrowheads="1" noChangeShapeType="1"/>
              </p:cNvCxnSpPr>
              <p:nvPr/>
            </p:nvCxnSpPr>
            <p:spPr>
              <a:xfrm>
                <a:off x="636900" y="2336158"/>
                <a:ext cx="5105978" cy="0"/>
              </a:xfrm>
              <a:prstGeom prst="line">
                <a:avLst/>
              </a:prstGeom>
              <a:ln w="25400">
                <a:solidFill>
                  <a:srgbClr val="EA5A0B"/>
                </a:solidFill>
                <a:prstDash val="solid"/>
              </a:ln>
            </p:spPr>
            <p:style>
              <a:lnRef idx="2">
                <a:schemeClr val="accent1"/>
              </a:lnRef>
              <a:fillRef idx="0">
                <a:schemeClr val="accent1"/>
              </a:fillRef>
              <a:effectRef idx="1">
                <a:schemeClr val="accent1"/>
              </a:effectRef>
              <a:fontRef idx="minor">
                <a:schemeClr val="tx1"/>
              </a:fontRef>
            </p:style>
          </p:cxnSp>
        </p:grpSp>
      </p:grpSp>
      <p:grpSp>
        <p:nvGrpSpPr>
          <p:cNvPr id="2" name="Group 1">
            <a:extLst>
              <a:ext uri="{FF2B5EF4-FFF2-40B4-BE49-F238E27FC236}">
                <a16:creationId xmlns:a16="http://schemas.microsoft.com/office/drawing/2014/main" id="{A1480569-DC90-094C-4D2F-290725DE270D}"/>
              </a:ext>
            </a:extLst>
          </p:cNvPr>
          <p:cNvGrpSpPr>
            <a:grpSpLocks noGrp="1" noUngrp="1" noRot="1" noMove="1" noResize="1"/>
          </p:cNvGrpSpPr>
          <p:nvPr/>
        </p:nvGrpSpPr>
        <p:grpSpPr>
          <a:xfrm>
            <a:off x="504824" y="2359816"/>
            <a:ext cx="5848351" cy="553968"/>
            <a:chOff x="504824" y="2638274"/>
            <a:chExt cx="5848351" cy="553968"/>
          </a:xfrm>
        </p:grpSpPr>
        <p:sp>
          <p:nvSpPr>
            <p:cNvPr id="10" name="Google Shape;71;p14">
              <a:extLst>
                <a:ext uri="{FF2B5EF4-FFF2-40B4-BE49-F238E27FC236}">
                  <a16:creationId xmlns:a16="http://schemas.microsoft.com/office/drawing/2014/main" id="{5472BD31-91B6-CAD3-4A79-AC5CF27E9E9E}"/>
                </a:ext>
              </a:extLst>
            </p:cNvPr>
            <p:cNvSpPr txBox="1">
              <a:spLocks noGrp="1" noRot="1" noMove="1" noResize="1" noEditPoints="1" noAdjustHandles="1" noChangeArrowheads="1" noChangeShapeType="1"/>
            </p:cNvSpPr>
            <p:nvPr/>
          </p:nvSpPr>
          <p:spPr>
            <a:xfrm>
              <a:off x="1024201" y="2638274"/>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Has your school used Count Your Carbon to calculate its carbon footprint in the last twelve months?</a:t>
              </a:r>
            </a:p>
          </p:txBody>
        </p:sp>
        <p:pic>
          <p:nvPicPr>
            <p:cNvPr id="11" name="Google Shape;72;p14">
              <a:extLst>
                <a:ext uri="{FF2B5EF4-FFF2-40B4-BE49-F238E27FC236}">
                  <a16:creationId xmlns:a16="http://schemas.microsoft.com/office/drawing/2014/main" id="{BEA799A0-7639-AA23-2051-B469A1247546}"/>
                </a:ext>
              </a:extLst>
            </p:cNvPr>
            <p:cNvPicPr preferRelativeResize="0">
              <a:picLocks noGrp="1" noRot="1" noMove="1" noResize="1" noEditPoints="1" noAdjustHandles="1" noChangeArrowheads="1" noChangeShapeType="1" noCrop="1"/>
            </p:cNvPicPr>
            <p:nvPr/>
          </p:nvPicPr>
          <p:blipFill>
            <a:blip r:embed="rId3">
              <a:alphaModFix/>
            </a:blip>
            <a:stretch>
              <a:fillRect/>
            </a:stretch>
          </p:blipFill>
          <p:spPr>
            <a:xfrm>
              <a:off x="504824" y="2701931"/>
              <a:ext cx="422519" cy="426654"/>
            </a:xfrm>
            <a:prstGeom prst="rect">
              <a:avLst/>
            </a:prstGeom>
            <a:noFill/>
            <a:ln>
              <a:noFill/>
            </a:ln>
          </p:spPr>
        </p:pic>
        <p:sp>
          <p:nvSpPr>
            <p:cNvPr id="13" name="Oval 12">
              <a:extLst>
                <a:ext uri="{FF2B5EF4-FFF2-40B4-BE49-F238E27FC236}">
                  <a16:creationId xmlns:a16="http://schemas.microsoft.com/office/drawing/2014/main" id="{89FA0795-6EA3-6B31-2E53-DB132CAE0FB5}"/>
                </a:ext>
              </a:extLst>
            </p:cNvPr>
            <p:cNvSpPr>
              <a:spLocks noGrp="1" noRot="1" noMove="1" noResize="1" noEditPoints="1" noAdjustHandles="1" noChangeArrowheads="1" noChangeShapeType="1"/>
            </p:cNvSpPr>
            <p:nvPr/>
          </p:nvSpPr>
          <p:spPr>
            <a:xfrm>
              <a:off x="5813175" y="2645258"/>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a:extLst>
                <a:ext uri="{FF2B5EF4-FFF2-40B4-BE49-F238E27FC236}">
                  <a16:creationId xmlns:a16="http://schemas.microsoft.com/office/drawing/2014/main" id="{05BE0FB5-9E1D-F973-BF5E-86D2AD6DB1C9}"/>
                </a:ext>
              </a:extLst>
            </p:cNvPr>
            <p:cNvSpPr txBox="1">
              <a:spLocks noGrp="1" noRot="1" noMove="1" noResize="1" noEditPoints="1" noAdjustHandles="1" noChangeArrowheads="1" noChangeShapeType="1"/>
            </p:cNvSpPr>
            <p:nvPr/>
          </p:nvSpPr>
          <p:spPr>
            <a:xfrm>
              <a:off x="5903175" y="2730592"/>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N</a:t>
              </a:r>
            </a:p>
          </p:txBody>
        </p:sp>
      </p:grpSp>
      <p:grpSp>
        <p:nvGrpSpPr>
          <p:cNvPr id="3" name="Group 2">
            <a:extLst>
              <a:ext uri="{FF2B5EF4-FFF2-40B4-BE49-F238E27FC236}">
                <a16:creationId xmlns:a16="http://schemas.microsoft.com/office/drawing/2014/main" id="{35E9756E-B0A6-398A-D3A5-AED06FD56B30}"/>
              </a:ext>
            </a:extLst>
          </p:cNvPr>
          <p:cNvGrpSpPr>
            <a:grpSpLocks noGrp="1" noUngrp="1" noRot="1" noMove="1" noResize="1"/>
          </p:cNvGrpSpPr>
          <p:nvPr/>
        </p:nvGrpSpPr>
        <p:grpSpPr>
          <a:xfrm>
            <a:off x="504824" y="3224958"/>
            <a:ext cx="5847371" cy="553968"/>
            <a:chOff x="504824" y="3439524"/>
            <a:chExt cx="5847371" cy="553968"/>
          </a:xfrm>
        </p:grpSpPr>
        <p:sp>
          <p:nvSpPr>
            <p:cNvPr id="19" name="Google Shape;71;p14">
              <a:extLst>
                <a:ext uri="{FF2B5EF4-FFF2-40B4-BE49-F238E27FC236}">
                  <a16:creationId xmlns:a16="http://schemas.microsoft.com/office/drawing/2014/main" id="{FA39626A-C835-AA39-A831-9C81CB93387A}"/>
                </a:ext>
              </a:extLst>
            </p:cNvPr>
            <p:cNvSpPr txBox="1">
              <a:spLocks noGrp="1" noRot="1" noMove="1" noResize="1" noEditPoints="1" noAdjustHandles="1" noChangeArrowheads="1" noChangeShapeType="1"/>
            </p:cNvSpPr>
            <p:nvPr/>
          </p:nvSpPr>
          <p:spPr>
            <a:xfrm>
              <a:off x="1023221" y="3439524"/>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Ask your headteacher - does your school have a Climate Action Plan?</a:t>
              </a:r>
            </a:p>
          </p:txBody>
        </p:sp>
        <p:pic>
          <p:nvPicPr>
            <p:cNvPr id="20" name="Google Shape;72;p14">
              <a:extLst>
                <a:ext uri="{FF2B5EF4-FFF2-40B4-BE49-F238E27FC236}">
                  <a16:creationId xmlns:a16="http://schemas.microsoft.com/office/drawing/2014/main" id="{1A83B809-90BC-CB99-7AA9-72E5E35D5A50}"/>
                </a:ext>
              </a:extLst>
            </p:cNvPr>
            <p:cNvPicPr preferRelativeResize="0">
              <a:picLocks noGrp="1" noRot="1" noMove="1" noResize="1" noEditPoints="1" noAdjustHandles="1" noChangeArrowheads="1" noChangeShapeType="1" noCrop="1"/>
            </p:cNvPicPr>
            <p:nvPr/>
          </p:nvPicPr>
          <p:blipFill>
            <a:blip r:embed="rId4">
              <a:extLst>
                <a:ext uri="{28A0092B-C50C-407E-A947-70E740481C1C}">
                  <a14:useLocalDpi xmlns:a14="http://schemas.microsoft.com/office/drawing/2010/main" val="0"/>
                </a:ext>
              </a:extLst>
            </a:blip>
            <a:srcRect/>
            <a:stretch/>
          </p:blipFill>
          <p:spPr>
            <a:xfrm>
              <a:off x="504824" y="3503181"/>
              <a:ext cx="420558" cy="426654"/>
            </a:xfrm>
            <a:prstGeom prst="rect">
              <a:avLst/>
            </a:prstGeom>
            <a:noFill/>
            <a:ln>
              <a:noFill/>
            </a:ln>
          </p:spPr>
        </p:pic>
        <p:grpSp>
          <p:nvGrpSpPr>
            <p:cNvPr id="21" name="Group 20">
              <a:extLst>
                <a:ext uri="{FF2B5EF4-FFF2-40B4-BE49-F238E27FC236}">
                  <a16:creationId xmlns:a16="http://schemas.microsoft.com/office/drawing/2014/main" id="{714E9A5C-B65B-0A40-3231-76ED86379A56}"/>
                </a:ext>
              </a:extLst>
            </p:cNvPr>
            <p:cNvGrpSpPr>
              <a:grpSpLocks noGrp="1" noUngrp="1" noRot="1" noMove="1" noResize="1"/>
            </p:cNvGrpSpPr>
            <p:nvPr/>
          </p:nvGrpSpPr>
          <p:grpSpPr>
            <a:xfrm>
              <a:off x="5812195" y="3446508"/>
              <a:ext cx="540000" cy="540000"/>
              <a:chOff x="5813175" y="2693379"/>
              <a:chExt cx="540000" cy="540000"/>
            </a:xfrm>
          </p:grpSpPr>
          <p:sp>
            <p:nvSpPr>
              <p:cNvPr id="22" name="Oval 21">
                <a:extLst>
                  <a:ext uri="{FF2B5EF4-FFF2-40B4-BE49-F238E27FC236}">
                    <a16:creationId xmlns:a16="http://schemas.microsoft.com/office/drawing/2014/main" id="{B099835C-F518-59DF-6DDD-B18B9EE7D74D}"/>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TextBox 22">
                <a:extLst>
                  <a:ext uri="{FF2B5EF4-FFF2-40B4-BE49-F238E27FC236}">
                    <a16:creationId xmlns:a16="http://schemas.microsoft.com/office/drawing/2014/main" id="{5DBF6429-E5F9-0D2D-BF0C-27F85411AFCC}"/>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grpSp>
        <p:nvGrpSpPr>
          <p:cNvPr id="12" name="Group 11">
            <a:extLst>
              <a:ext uri="{FF2B5EF4-FFF2-40B4-BE49-F238E27FC236}">
                <a16:creationId xmlns:a16="http://schemas.microsoft.com/office/drawing/2014/main" id="{C76352E2-CE04-0AA4-6381-5C0470F95DDE}"/>
              </a:ext>
            </a:extLst>
          </p:cNvPr>
          <p:cNvGrpSpPr>
            <a:grpSpLocks noGrp="1" noUngrp="1" noRot="1" noMove="1" noResize="1"/>
          </p:cNvGrpSpPr>
          <p:nvPr/>
        </p:nvGrpSpPr>
        <p:grpSpPr>
          <a:xfrm>
            <a:off x="504824" y="4090100"/>
            <a:ext cx="5847371" cy="553968"/>
            <a:chOff x="504824" y="4264054"/>
            <a:chExt cx="5847371" cy="553968"/>
          </a:xfrm>
        </p:grpSpPr>
        <p:sp>
          <p:nvSpPr>
            <p:cNvPr id="27" name="Google Shape;71;p14">
              <a:extLst>
                <a:ext uri="{FF2B5EF4-FFF2-40B4-BE49-F238E27FC236}">
                  <a16:creationId xmlns:a16="http://schemas.microsoft.com/office/drawing/2014/main" id="{8F625DC4-5EC6-37EC-A925-895F6115E1AD}"/>
                </a:ext>
              </a:extLst>
            </p:cNvPr>
            <p:cNvSpPr txBox="1">
              <a:spLocks noGrp="1" noRot="1" noMove="1" noResize="1" noEditPoints="1" noAdjustHandles="1" noChangeArrowheads="1" noChangeShapeType="1"/>
            </p:cNvSpPr>
            <p:nvPr/>
          </p:nvSpPr>
          <p:spPr>
            <a:xfrm>
              <a:off x="1023221" y="4264054"/>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Has your school hosted an environmental visitor or taken part in an eco-themed trip in the last twelve months?</a:t>
              </a:r>
            </a:p>
          </p:txBody>
        </p:sp>
        <p:pic>
          <p:nvPicPr>
            <p:cNvPr id="28" name="Google Shape;72;p14">
              <a:extLst>
                <a:ext uri="{FF2B5EF4-FFF2-40B4-BE49-F238E27FC236}">
                  <a16:creationId xmlns:a16="http://schemas.microsoft.com/office/drawing/2014/main" id="{6CFE47BC-D95B-B0D7-DF59-28605D4C1281}"/>
                </a:ext>
              </a:extLst>
            </p:cNvPr>
            <p:cNvPicPr preferRelativeResize="0">
              <a:picLocks noGrp="1" noRot="1" noMove="1" noResize="1" noEditPoints="1" noAdjustHandles="1" noChangeArrowheads="1" noChangeShapeType="1" noCrop="1"/>
            </p:cNvPicPr>
            <p:nvPr/>
          </p:nvPicPr>
          <p:blipFill>
            <a:blip r:embed="rId5">
              <a:extLst>
                <a:ext uri="{28A0092B-C50C-407E-A947-70E740481C1C}">
                  <a14:useLocalDpi xmlns:a14="http://schemas.microsoft.com/office/drawing/2010/main" val="0"/>
                </a:ext>
              </a:extLst>
            </a:blip>
            <a:srcRect/>
            <a:stretch/>
          </p:blipFill>
          <p:spPr>
            <a:xfrm>
              <a:off x="504824" y="4327712"/>
              <a:ext cx="420558" cy="426653"/>
            </a:xfrm>
            <a:prstGeom prst="rect">
              <a:avLst/>
            </a:prstGeom>
            <a:noFill/>
            <a:ln>
              <a:noFill/>
            </a:ln>
          </p:spPr>
        </p:pic>
        <p:grpSp>
          <p:nvGrpSpPr>
            <p:cNvPr id="29" name="Group 28">
              <a:extLst>
                <a:ext uri="{FF2B5EF4-FFF2-40B4-BE49-F238E27FC236}">
                  <a16:creationId xmlns:a16="http://schemas.microsoft.com/office/drawing/2014/main" id="{2A1C69D5-A1A2-80B6-D8E1-8EBCFE1616EB}"/>
                </a:ext>
              </a:extLst>
            </p:cNvPr>
            <p:cNvGrpSpPr>
              <a:grpSpLocks noGrp="1" noUngrp="1" noRot="1" noMove="1" noResize="1"/>
            </p:cNvGrpSpPr>
            <p:nvPr/>
          </p:nvGrpSpPr>
          <p:grpSpPr>
            <a:xfrm>
              <a:off x="5812195" y="4271038"/>
              <a:ext cx="540000" cy="540000"/>
              <a:chOff x="5813175" y="2693379"/>
              <a:chExt cx="540000" cy="540000"/>
            </a:xfrm>
          </p:grpSpPr>
          <p:sp>
            <p:nvSpPr>
              <p:cNvPr id="30" name="Oval 29">
                <a:extLst>
                  <a:ext uri="{FF2B5EF4-FFF2-40B4-BE49-F238E27FC236}">
                    <a16:creationId xmlns:a16="http://schemas.microsoft.com/office/drawing/2014/main" id="{F3E21F80-DFFD-4486-AE39-23441C31EA86}"/>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TextBox 30">
                <a:extLst>
                  <a:ext uri="{FF2B5EF4-FFF2-40B4-BE49-F238E27FC236}">
                    <a16:creationId xmlns:a16="http://schemas.microsoft.com/office/drawing/2014/main" id="{700612CE-41D5-39E3-7127-3FDEC5B2DDF6}"/>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grpSp>
        <p:nvGrpSpPr>
          <p:cNvPr id="24" name="Group 23">
            <a:extLst>
              <a:ext uri="{FF2B5EF4-FFF2-40B4-BE49-F238E27FC236}">
                <a16:creationId xmlns:a16="http://schemas.microsoft.com/office/drawing/2014/main" id="{FC35C2B3-7576-E4A1-CA46-44E402550E5C}"/>
              </a:ext>
            </a:extLst>
          </p:cNvPr>
          <p:cNvGrpSpPr>
            <a:grpSpLocks noGrp="1" noUngrp="1" noRot="1" noMove="1" noResize="1"/>
          </p:cNvGrpSpPr>
          <p:nvPr/>
        </p:nvGrpSpPr>
        <p:grpSpPr>
          <a:xfrm>
            <a:off x="504824" y="6005049"/>
            <a:ext cx="5847371" cy="553968"/>
            <a:chOff x="504824" y="6120665"/>
            <a:chExt cx="5847371" cy="553968"/>
          </a:xfrm>
        </p:grpSpPr>
        <p:sp>
          <p:nvSpPr>
            <p:cNvPr id="39" name="Google Shape;71;p14">
              <a:extLst>
                <a:ext uri="{FF2B5EF4-FFF2-40B4-BE49-F238E27FC236}">
                  <a16:creationId xmlns:a16="http://schemas.microsoft.com/office/drawing/2014/main" id="{7A9E2C8F-69EB-2273-77C4-E988D7B498D2}"/>
                </a:ext>
              </a:extLst>
            </p:cNvPr>
            <p:cNvSpPr txBox="1">
              <a:spLocks noGrp="1" noRot="1" noMove="1" noResize="1" noEditPoints="1" noAdjustHandles="1" noChangeArrowheads="1" noChangeShapeType="1"/>
            </p:cNvSpPr>
            <p:nvPr/>
          </p:nvSpPr>
          <p:spPr>
            <a:xfrm>
              <a:off x="1023221" y="6120665"/>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Does your school share its environmental achievements online or in newsletters to inspire others?</a:t>
              </a:r>
            </a:p>
          </p:txBody>
        </p:sp>
        <p:pic>
          <p:nvPicPr>
            <p:cNvPr id="40" name="Google Shape;72;p14">
              <a:extLst>
                <a:ext uri="{FF2B5EF4-FFF2-40B4-BE49-F238E27FC236}">
                  <a16:creationId xmlns:a16="http://schemas.microsoft.com/office/drawing/2014/main" id="{F920601A-3192-B76E-187C-444B9C041030}"/>
                </a:ext>
              </a:extLst>
            </p:cNvPr>
            <p:cNvPicPr preferRelativeResize="0">
              <a:picLocks noGrp="1" noRot="1" noMove="1" noResize="1" noEditPoints="1" noAdjustHandles="1" noChangeArrowheads="1" noChangeShapeType="1" noCrop="1"/>
            </p:cNvPicPr>
            <p:nvPr/>
          </p:nvPicPr>
          <p:blipFill>
            <a:blip r:embed="rId6">
              <a:extLst>
                <a:ext uri="{28A0092B-C50C-407E-A947-70E740481C1C}">
                  <a14:useLocalDpi xmlns:a14="http://schemas.microsoft.com/office/drawing/2010/main" val="0"/>
                </a:ext>
              </a:extLst>
            </a:blip>
            <a:srcRect/>
            <a:stretch/>
          </p:blipFill>
          <p:spPr>
            <a:xfrm>
              <a:off x="504824" y="6184323"/>
              <a:ext cx="420557" cy="426653"/>
            </a:xfrm>
            <a:prstGeom prst="rect">
              <a:avLst/>
            </a:prstGeom>
            <a:noFill/>
            <a:ln>
              <a:noFill/>
            </a:ln>
          </p:spPr>
        </p:pic>
        <p:grpSp>
          <p:nvGrpSpPr>
            <p:cNvPr id="41" name="Group 40">
              <a:extLst>
                <a:ext uri="{FF2B5EF4-FFF2-40B4-BE49-F238E27FC236}">
                  <a16:creationId xmlns:a16="http://schemas.microsoft.com/office/drawing/2014/main" id="{C480BD4D-595F-FCF9-509C-057B95C5D6C5}"/>
                </a:ext>
              </a:extLst>
            </p:cNvPr>
            <p:cNvGrpSpPr>
              <a:grpSpLocks noGrp="1" noUngrp="1" noRot="1" noMove="1" noResize="1"/>
            </p:cNvGrpSpPr>
            <p:nvPr/>
          </p:nvGrpSpPr>
          <p:grpSpPr>
            <a:xfrm>
              <a:off x="5812195" y="6127649"/>
              <a:ext cx="540000" cy="540000"/>
              <a:chOff x="5813175" y="2693379"/>
              <a:chExt cx="540000" cy="540000"/>
            </a:xfrm>
          </p:grpSpPr>
          <p:sp>
            <p:nvSpPr>
              <p:cNvPr id="42" name="Oval 41">
                <a:extLst>
                  <a:ext uri="{FF2B5EF4-FFF2-40B4-BE49-F238E27FC236}">
                    <a16:creationId xmlns:a16="http://schemas.microsoft.com/office/drawing/2014/main" id="{757747D4-4541-D1C5-CB00-AAEF000DD249}"/>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TextBox 42">
                <a:extLst>
                  <a:ext uri="{FF2B5EF4-FFF2-40B4-BE49-F238E27FC236}">
                    <a16:creationId xmlns:a16="http://schemas.microsoft.com/office/drawing/2014/main" id="{B39C3EE4-ED68-6AF3-EE2C-0566EB463176}"/>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lIns="91440" tIns="45720" rIns="91440" bIns="45720" rtlCol="0" anchor="t">
                <a:spAutoFit/>
              </a:bodyPr>
              <a:lstStyle/>
              <a:p>
                <a:pPr algn="ctr"/>
                <a:r>
                  <a:rPr lang="en-GB" dirty="0">
                    <a:latin typeface="Avenir Next LT Pro Demi" panose="020B0704020202020204" pitchFamily="34" charset="0"/>
                  </a:rPr>
                  <a:t>Y</a:t>
                </a:r>
              </a:p>
            </p:txBody>
          </p:sp>
        </p:grpSp>
      </p:grpSp>
      <p:grpSp>
        <p:nvGrpSpPr>
          <p:cNvPr id="14" name="Group 13">
            <a:extLst>
              <a:ext uri="{FF2B5EF4-FFF2-40B4-BE49-F238E27FC236}">
                <a16:creationId xmlns:a16="http://schemas.microsoft.com/office/drawing/2014/main" id="{510D8556-3703-B562-3DE6-EB94D6260C96}"/>
              </a:ext>
            </a:extLst>
          </p:cNvPr>
          <p:cNvGrpSpPr>
            <a:grpSpLocks noGrp="1" noUngrp="1" noRot="1" noMove="1" noResize="1"/>
          </p:cNvGrpSpPr>
          <p:nvPr/>
        </p:nvGrpSpPr>
        <p:grpSpPr>
          <a:xfrm>
            <a:off x="504824" y="4955242"/>
            <a:ext cx="5847371" cy="738633"/>
            <a:chOff x="504824" y="5218935"/>
            <a:chExt cx="5847371" cy="738633"/>
          </a:xfrm>
        </p:grpSpPr>
        <p:sp>
          <p:nvSpPr>
            <p:cNvPr id="45" name="Google Shape;71;p14">
              <a:extLst>
                <a:ext uri="{FF2B5EF4-FFF2-40B4-BE49-F238E27FC236}">
                  <a16:creationId xmlns:a16="http://schemas.microsoft.com/office/drawing/2014/main" id="{A7B6DEB0-3A25-1509-BD34-A7CC29CAC2A1}"/>
                </a:ext>
              </a:extLst>
            </p:cNvPr>
            <p:cNvSpPr txBox="1">
              <a:spLocks noGrp="1" noRot="1" noMove="1" noResize="1" noEditPoints="1" noAdjustHandles="1" noChangeArrowheads="1" noChangeShapeType="1"/>
            </p:cNvSpPr>
            <p:nvPr/>
          </p:nvSpPr>
          <p:spPr>
            <a:xfrm>
              <a:off x="1023221" y="5218935"/>
              <a:ext cx="4692116" cy="738633"/>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Have pupils in your school planned and delivered an environmentally-themed assembly in the previous twelve months?</a:t>
              </a:r>
            </a:p>
          </p:txBody>
        </p:sp>
        <p:pic>
          <p:nvPicPr>
            <p:cNvPr id="46" name="Google Shape;72;p14">
              <a:extLst>
                <a:ext uri="{FF2B5EF4-FFF2-40B4-BE49-F238E27FC236}">
                  <a16:creationId xmlns:a16="http://schemas.microsoft.com/office/drawing/2014/main" id="{C3621724-892B-E26F-89F4-4F92C0E70CCF}"/>
                </a:ext>
              </a:extLst>
            </p:cNvPr>
            <p:cNvPicPr preferRelativeResize="0">
              <a:picLocks noGrp="1" noRot="1" noMove="1" noResize="1" noEditPoints="1" noAdjustHandles="1" noChangeArrowheads="1" noChangeShapeType="1" noCrop="1"/>
            </p:cNvPicPr>
            <p:nvPr/>
          </p:nvPicPr>
          <p:blipFill>
            <a:blip r:embed="rId7">
              <a:extLst>
                <a:ext uri="{28A0092B-C50C-407E-A947-70E740481C1C}">
                  <a14:useLocalDpi xmlns:a14="http://schemas.microsoft.com/office/drawing/2010/main" val="0"/>
                </a:ext>
              </a:extLst>
            </a:blip>
            <a:srcRect/>
            <a:stretch/>
          </p:blipFill>
          <p:spPr>
            <a:xfrm>
              <a:off x="504824" y="5377972"/>
              <a:ext cx="420558" cy="420558"/>
            </a:xfrm>
            <a:prstGeom prst="rect">
              <a:avLst/>
            </a:prstGeom>
            <a:noFill/>
            <a:ln>
              <a:noFill/>
            </a:ln>
          </p:spPr>
        </p:pic>
        <p:grpSp>
          <p:nvGrpSpPr>
            <p:cNvPr id="47" name="Group 46">
              <a:extLst>
                <a:ext uri="{FF2B5EF4-FFF2-40B4-BE49-F238E27FC236}">
                  <a16:creationId xmlns:a16="http://schemas.microsoft.com/office/drawing/2014/main" id="{1BAB8BCE-3B70-D5C7-5DEF-B169E12E0E60}"/>
                </a:ext>
              </a:extLst>
            </p:cNvPr>
            <p:cNvGrpSpPr>
              <a:grpSpLocks noGrp="1" noUngrp="1" noRot="1" noMove="1" noResize="1"/>
            </p:cNvGrpSpPr>
            <p:nvPr/>
          </p:nvGrpSpPr>
          <p:grpSpPr>
            <a:xfrm>
              <a:off x="5812195" y="5318251"/>
              <a:ext cx="540000" cy="540000"/>
              <a:chOff x="5813175" y="2693379"/>
              <a:chExt cx="540000" cy="540000"/>
            </a:xfrm>
          </p:grpSpPr>
          <p:sp>
            <p:nvSpPr>
              <p:cNvPr id="48" name="Oval 47">
                <a:extLst>
                  <a:ext uri="{FF2B5EF4-FFF2-40B4-BE49-F238E27FC236}">
                    <a16:creationId xmlns:a16="http://schemas.microsoft.com/office/drawing/2014/main" id="{343CCB55-69D4-6191-3F13-CEA24DBC25A1}"/>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TextBox 48">
                <a:extLst>
                  <a:ext uri="{FF2B5EF4-FFF2-40B4-BE49-F238E27FC236}">
                    <a16:creationId xmlns:a16="http://schemas.microsoft.com/office/drawing/2014/main" id="{ACB3C466-B69B-9E7A-AB6A-6DE9A530A5B8}"/>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lIns="91440" tIns="45720" rIns="91440" bIns="45720" rtlCol="0" anchor="t">
                <a:spAutoFit/>
              </a:bodyPr>
              <a:lstStyle/>
              <a:p>
                <a:pPr algn="ctr"/>
                <a:r>
                  <a:rPr lang="en-GB" dirty="0">
                    <a:latin typeface="Avenir Next LT Pro Demi" panose="020B0704020202020204" pitchFamily="34" charset="0"/>
                  </a:rPr>
                  <a:t>Y</a:t>
                </a:r>
              </a:p>
            </p:txBody>
          </p:sp>
        </p:grpSp>
      </p:grpSp>
      <p:grpSp>
        <p:nvGrpSpPr>
          <p:cNvPr id="18" name="Group 17">
            <a:extLst>
              <a:ext uri="{FF2B5EF4-FFF2-40B4-BE49-F238E27FC236}">
                <a16:creationId xmlns:a16="http://schemas.microsoft.com/office/drawing/2014/main" id="{58D5BBDC-6497-08B4-483E-948B6EC86E6F}"/>
              </a:ext>
            </a:extLst>
          </p:cNvPr>
          <p:cNvGrpSpPr>
            <a:grpSpLocks noGrp="1" noUngrp="1" noRot="1" noMove="1" noResize="1"/>
          </p:cNvGrpSpPr>
          <p:nvPr/>
        </p:nvGrpSpPr>
        <p:grpSpPr>
          <a:xfrm>
            <a:off x="504824" y="6870191"/>
            <a:ext cx="5844367" cy="738633"/>
            <a:chOff x="504824" y="7304050"/>
            <a:chExt cx="5844367" cy="738633"/>
          </a:xfrm>
        </p:grpSpPr>
        <p:sp>
          <p:nvSpPr>
            <p:cNvPr id="51" name="Google Shape;71;p14">
              <a:extLst>
                <a:ext uri="{FF2B5EF4-FFF2-40B4-BE49-F238E27FC236}">
                  <a16:creationId xmlns:a16="http://schemas.microsoft.com/office/drawing/2014/main" id="{824D15A0-772D-1123-DD30-41D7C51715B5}"/>
                </a:ext>
              </a:extLst>
            </p:cNvPr>
            <p:cNvSpPr txBox="1">
              <a:spLocks noGrp="1" noRot="1" noMove="1" noResize="1" noEditPoints="1" noAdjustHandles="1" noChangeArrowheads="1" noChangeShapeType="1"/>
            </p:cNvSpPr>
            <p:nvPr/>
          </p:nvSpPr>
          <p:spPr>
            <a:xfrm>
              <a:off x="1020217" y="7304050"/>
              <a:ext cx="4692116" cy="738633"/>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Is your school part of a Green Network and/or has it worked with any other schools on an environmental project in the previous twelve months?</a:t>
              </a:r>
            </a:p>
          </p:txBody>
        </p:sp>
        <p:pic>
          <p:nvPicPr>
            <p:cNvPr id="52" name="Google Shape;72;p14">
              <a:extLst>
                <a:ext uri="{FF2B5EF4-FFF2-40B4-BE49-F238E27FC236}">
                  <a16:creationId xmlns:a16="http://schemas.microsoft.com/office/drawing/2014/main" id="{FD7705A6-1DFE-6AAD-14E1-78B80A8D8AD7}"/>
                </a:ext>
              </a:extLst>
            </p:cNvPr>
            <p:cNvPicPr preferRelativeResize="0">
              <a:picLocks noGrp="1" noRot="1" noMove="1" noResize="1" noEditPoints="1" noAdjustHandles="1" noChangeArrowheads="1" noChangeShapeType="1" noCrop="1"/>
            </p:cNvPicPr>
            <p:nvPr/>
          </p:nvPicPr>
          <p:blipFill>
            <a:blip r:embed="rId8">
              <a:extLst>
                <a:ext uri="{28A0092B-C50C-407E-A947-70E740481C1C}">
                  <a14:useLocalDpi xmlns:a14="http://schemas.microsoft.com/office/drawing/2010/main" val="0"/>
                </a:ext>
              </a:extLst>
            </a:blip>
            <a:srcRect/>
            <a:stretch/>
          </p:blipFill>
          <p:spPr>
            <a:xfrm>
              <a:off x="504824" y="7463087"/>
              <a:ext cx="414549" cy="420558"/>
            </a:xfrm>
            <a:prstGeom prst="rect">
              <a:avLst/>
            </a:prstGeom>
            <a:noFill/>
            <a:ln>
              <a:noFill/>
            </a:ln>
          </p:spPr>
        </p:pic>
        <p:grpSp>
          <p:nvGrpSpPr>
            <p:cNvPr id="53" name="Group 52">
              <a:extLst>
                <a:ext uri="{FF2B5EF4-FFF2-40B4-BE49-F238E27FC236}">
                  <a16:creationId xmlns:a16="http://schemas.microsoft.com/office/drawing/2014/main" id="{F8DB3946-A4B1-6580-67F4-52A51FE883A1}"/>
                </a:ext>
              </a:extLst>
            </p:cNvPr>
            <p:cNvGrpSpPr>
              <a:grpSpLocks noGrp="1" noUngrp="1" noRot="1" noMove="1" noResize="1"/>
            </p:cNvGrpSpPr>
            <p:nvPr/>
          </p:nvGrpSpPr>
          <p:grpSpPr>
            <a:xfrm>
              <a:off x="5809191" y="7403366"/>
              <a:ext cx="540000" cy="540000"/>
              <a:chOff x="5813175" y="2693379"/>
              <a:chExt cx="540000" cy="540000"/>
            </a:xfrm>
          </p:grpSpPr>
          <p:sp>
            <p:nvSpPr>
              <p:cNvPr id="54" name="Oval 53">
                <a:extLst>
                  <a:ext uri="{FF2B5EF4-FFF2-40B4-BE49-F238E27FC236}">
                    <a16:creationId xmlns:a16="http://schemas.microsoft.com/office/drawing/2014/main" id="{11212C3B-624E-4993-4742-1E5442FE9249}"/>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TextBox 54">
                <a:extLst>
                  <a:ext uri="{FF2B5EF4-FFF2-40B4-BE49-F238E27FC236}">
                    <a16:creationId xmlns:a16="http://schemas.microsoft.com/office/drawing/2014/main" id="{AFE9BF01-44FF-0004-74EC-2EB5F6227CE9}"/>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N</a:t>
                </a:r>
              </a:p>
            </p:txBody>
          </p:sp>
        </p:grpSp>
      </p:grpSp>
      <p:grpSp>
        <p:nvGrpSpPr>
          <p:cNvPr id="8" name="Group 7">
            <a:extLst>
              <a:ext uri="{FF2B5EF4-FFF2-40B4-BE49-F238E27FC236}">
                <a16:creationId xmlns:a16="http://schemas.microsoft.com/office/drawing/2014/main" id="{9F983FC9-7DE7-5274-7141-01BE9F9CDDFA}"/>
              </a:ext>
            </a:extLst>
          </p:cNvPr>
          <p:cNvGrpSpPr>
            <a:grpSpLocks noGrp="1" noUngrp="1" noRot="1" noMove="1" noResize="1"/>
          </p:cNvGrpSpPr>
          <p:nvPr/>
        </p:nvGrpSpPr>
        <p:grpSpPr>
          <a:xfrm>
            <a:off x="504824" y="7920000"/>
            <a:ext cx="5844367" cy="589658"/>
            <a:chOff x="504824" y="8211600"/>
            <a:chExt cx="5844367" cy="589658"/>
          </a:xfrm>
        </p:grpSpPr>
        <p:sp>
          <p:nvSpPr>
            <p:cNvPr id="57" name="Google Shape;71;p14">
              <a:extLst>
                <a:ext uri="{FF2B5EF4-FFF2-40B4-BE49-F238E27FC236}">
                  <a16:creationId xmlns:a16="http://schemas.microsoft.com/office/drawing/2014/main" id="{B5864A9D-2B4C-0018-2DB4-C49CC67E48D5}"/>
                </a:ext>
              </a:extLst>
            </p:cNvPr>
            <p:cNvSpPr txBox="1">
              <a:spLocks noGrp="1" noRot="1" noMove="1" noResize="1" noEditPoints="1" noAdjustHandles="1" noChangeArrowheads="1" noChangeShapeType="1"/>
            </p:cNvSpPr>
            <p:nvPr/>
          </p:nvSpPr>
          <p:spPr>
            <a:xfrm>
              <a:off x="1020217" y="8211600"/>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Does your school run an annual event focused on environmental awareness, such as a themed day or week of learning?</a:t>
              </a:r>
              <a:endParaRPr sz="1200" dirty="0">
                <a:solidFill>
                  <a:schemeClr val="dk1"/>
                </a:solidFill>
                <a:latin typeface="Avenir Next LT Pro" panose="020B0504020202020204" pitchFamily="34" charset="0"/>
              </a:endParaRPr>
            </a:p>
          </p:txBody>
        </p:sp>
        <p:pic>
          <p:nvPicPr>
            <p:cNvPr id="58" name="Google Shape;72;p14">
              <a:extLst>
                <a:ext uri="{FF2B5EF4-FFF2-40B4-BE49-F238E27FC236}">
                  <a16:creationId xmlns:a16="http://schemas.microsoft.com/office/drawing/2014/main" id="{F9BE0D4A-F967-A09C-83CA-95E9237AAD2B}"/>
                </a:ext>
              </a:extLst>
            </p:cNvPr>
            <p:cNvPicPr preferRelativeResize="0">
              <a:picLocks noGrp="1" noRot="1" noMove="1" noResize="1" noEditPoints="1" noAdjustHandles="1" noChangeArrowheads="1" noChangeShapeType="1" noCrop="1"/>
            </p:cNvPicPr>
            <p:nvPr/>
          </p:nvPicPr>
          <p:blipFill>
            <a:blip r:embed="rId9">
              <a:extLst>
                <a:ext uri="{28A0092B-C50C-407E-A947-70E740481C1C}">
                  <a14:useLocalDpi xmlns:a14="http://schemas.microsoft.com/office/drawing/2010/main" val="0"/>
                </a:ext>
              </a:extLst>
            </a:blip>
            <a:srcRect/>
            <a:stretch/>
          </p:blipFill>
          <p:spPr>
            <a:xfrm>
              <a:off x="504824" y="8320979"/>
              <a:ext cx="414549" cy="420558"/>
            </a:xfrm>
            <a:prstGeom prst="rect">
              <a:avLst/>
            </a:prstGeom>
            <a:noFill/>
            <a:ln>
              <a:noFill/>
            </a:ln>
          </p:spPr>
        </p:pic>
        <p:grpSp>
          <p:nvGrpSpPr>
            <p:cNvPr id="59" name="Group 58">
              <a:extLst>
                <a:ext uri="{FF2B5EF4-FFF2-40B4-BE49-F238E27FC236}">
                  <a16:creationId xmlns:a16="http://schemas.microsoft.com/office/drawing/2014/main" id="{5F90EC59-BEE0-5006-7905-FB429D4E5654}"/>
                </a:ext>
              </a:extLst>
            </p:cNvPr>
            <p:cNvGrpSpPr>
              <a:grpSpLocks noGrp="1" noUngrp="1" noRot="1" noMove="1" noResize="1"/>
            </p:cNvGrpSpPr>
            <p:nvPr/>
          </p:nvGrpSpPr>
          <p:grpSpPr>
            <a:xfrm>
              <a:off x="5809191" y="8261258"/>
              <a:ext cx="540000" cy="540000"/>
              <a:chOff x="5813175" y="2693379"/>
              <a:chExt cx="540000" cy="540000"/>
            </a:xfrm>
          </p:grpSpPr>
          <p:sp>
            <p:nvSpPr>
              <p:cNvPr id="60" name="Oval 59">
                <a:extLst>
                  <a:ext uri="{FF2B5EF4-FFF2-40B4-BE49-F238E27FC236}">
                    <a16:creationId xmlns:a16="http://schemas.microsoft.com/office/drawing/2014/main" id="{073E76E1-7A2F-13E5-02CE-7C341B66D0D1}"/>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TextBox 60">
                <a:extLst>
                  <a:ext uri="{FF2B5EF4-FFF2-40B4-BE49-F238E27FC236}">
                    <a16:creationId xmlns:a16="http://schemas.microsoft.com/office/drawing/2014/main" id="{64A62DDB-F3A9-57D0-94B2-211E4057C48F}"/>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N</a:t>
                </a:r>
              </a:p>
            </p:txBody>
          </p:sp>
        </p:grpSp>
      </p:grpSp>
    </p:spTree>
    <p:extLst>
      <p:ext uri="{BB962C8B-B14F-4D97-AF65-F5344CB8AC3E}">
        <p14:creationId xmlns:p14="http://schemas.microsoft.com/office/powerpoint/2010/main" val="167467613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883F82AC-9AEB-63F3-89AA-8A10003370D1}"/>
              </a:ext>
            </a:extLst>
          </p:cNvPr>
          <p:cNvGrpSpPr>
            <a:grpSpLocks noGrp="1" noUngrp="1" noRot="1" noMove="1" noResize="1"/>
          </p:cNvGrpSpPr>
          <p:nvPr/>
        </p:nvGrpSpPr>
        <p:grpSpPr>
          <a:xfrm>
            <a:off x="504000" y="1083600"/>
            <a:ext cx="5847371" cy="553968"/>
            <a:chOff x="504000" y="1065074"/>
            <a:chExt cx="5847371" cy="553968"/>
          </a:xfrm>
        </p:grpSpPr>
        <p:sp>
          <p:nvSpPr>
            <p:cNvPr id="3" name="Google Shape;71;p14">
              <a:extLst>
                <a:ext uri="{FF2B5EF4-FFF2-40B4-BE49-F238E27FC236}">
                  <a16:creationId xmlns:a16="http://schemas.microsoft.com/office/drawing/2014/main" id="{522CC464-1411-4C35-1503-EDD106414BEF}"/>
                </a:ext>
              </a:extLst>
            </p:cNvPr>
            <p:cNvSpPr txBox="1">
              <a:spLocks noGrp="1" noRot="1" noMove="1" noResize="1" noEditPoints="1" noAdjustHandles="1" noChangeArrowheads="1" noChangeShapeType="1"/>
            </p:cNvSpPr>
            <p:nvPr/>
          </p:nvSpPr>
          <p:spPr>
            <a:xfrm>
              <a:off x="1022397" y="1065074"/>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Does your school library have a section for environmental books?</a:t>
              </a:r>
            </a:p>
          </p:txBody>
        </p:sp>
        <p:pic>
          <p:nvPicPr>
            <p:cNvPr id="7" name="Google Shape;72;p14">
              <a:extLst>
                <a:ext uri="{FF2B5EF4-FFF2-40B4-BE49-F238E27FC236}">
                  <a16:creationId xmlns:a16="http://schemas.microsoft.com/office/drawing/2014/main" id="{6FB3E247-2D0F-DB3E-1C47-EEF1EA797033}"/>
                </a:ext>
              </a:extLst>
            </p:cNvPr>
            <p:cNvPicPr preferRelativeResize="0">
              <a:picLocks noGrp="1" noRot="1" noMove="1" noResize="1" noEditPoints="1" noAdjustHandles="1" noChangeArrowheads="1" noChangeShapeType="1" noCrop="1"/>
            </p:cNvPicPr>
            <p:nvPr/>
          </p:nvPicPr>
          <p:blipFill>
            <a:blip r:embed="rId3">
              <a:extLst>
                <a:ext uri="{28A0092B-C50C-407E-A947-70E740481C1C}">
                  <a14:useLocalDpi xmlns:a14="http://schemas.microsoft.com/office/drawing/2010/main" val="0"/>
                </a:ext>
              </a:extLst>
            </a:blip>
            <a:srcRect/>
            <a:stretch/>
          </p:blipFill>
          <p:spPr>
            <a:xfrm>
              <a:off x="504000" y="1128731"/>
              <a:ext cx="420558" cy="426654"/>
            </a:xfrm>
            <a:prstGeom prst="rect">
              <a:avLst/>
            </a:prstGeom>
            <a:noFill/>
            <a:ln>
              <a:noFill/>
            </a:ln>
          </p:spPr>
        </p:pic>
        <p:grpSp>
          <p:nvGrpSpPr>
            <p:cNvPr id="8" name="Group 7">
              <a:extLst>
                <a:ext uri="{FF2B5EF4-FFF2-40B4-BE49-F238E27FC236}">
                  <a16:creationId xmlns:a16="http://schemas.microsoft.com/office/drawing/2014/main" id="{2EFCCFA2-6162-57CC-6031-84F572F2C680}"/>
                </a:ext>
              </a:extLst>
            </p:cNvPr>
            <p:cNvGrpSpPr>
              <a:grpSpLocks noGrp="1" noUngrp="1" noRot="1" noMove="1" noResize="1"/>
            </p:cNvGrpSpPr>
            <p:nvPr/>
          </p:nvGrpSpPr>
          <p:grpSpPr>
            <a:xfrm>
              <a:off x="5811371" y="1072058"/>
              <a:ext cx="540000" cy="540000"/>
              <a:chOff x="5813175" y="2693379"/>
              <a:chExt cx="540000" cy="540000"/>
            </a:xfrm>
          </p:grpSpPr>
          <p:sp>
            <p:nvSpPr>
              <p:cNvPr id="12" name="Oval 11">
                <a:extLst>
                  <a:ext uri="{FF2B5EF4-FFF2-40B4-BE49-F238E27FC236}">
                    <a16:creationId xmlns:a16="http://schemas.microsoft.com/office/drawing/2014/main" id="{827315BB-BE31-988A-35A5-8790834222A4}"/>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a:extLst>
                  <a:ext uri="{FF2B5EF4-FFF2-40B4-BE49-F238E27FC236}">
                    <a16:creationId xmlns:a16="http://schemas.microsoft.com/office/drawing/2014/main" id="{B51D3C4E-E8D0-8FB7-EDA0-60FB2508476B}"/>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N</a:t>
                </a:r>
              </a:p>
            </p:txBody>
          </p:sp>
        </p:grpSp>
      </p:grpSp>
      <p:grpSp>
        <p:nvGrpSpPr>
          <p:cNvPr id="5" name="Group 4">
            <a:extLst>
              <a:ext uri="{FF2B5EF4-FFF2-40B4-BE49-F238E27FC236}">
                <a16:creationId xmlns:a16="http://schemas.microsoft.com/office/drawing/2014/main" id="{D346467A-07BA-2ED0-1E38-A88327CD5365}"/>
              </a:ext>
            </a:extLst>
          </p:cNvPr>
          <p:cNvGrpSpPr>
            <a:grpSpLocks noGrp="1" noUngrp="1" noRot="1" noMove="1" noResize="1"/>
          </p:cNvGrpSpPr>
          <p:nvPr/>
        </p:nvGrpSpPr>
        <p:grpSpPr>
          <a:xfrm>
            <a:off x="504000" y="2073169"/>
            <a:ext cx="5847371" cy="553968"/>
            <a:chOff x="504000" y="2025873"/>
            <a:chExt cx="5847371" cy="553968"/>
          </a:xfrm>
        </p:grpSpPr>
        <p:sp>
          <p:nvSpPr>
            <p:cNvPr id="24" name="Google Shape;71;p14">
              <a:extLst>
                <a:ext uri="{FF2B5EF4-FFF2-40B4-BE49-F238E27FC236}">
                  <a16:creationId xmlns:a16="http://schemas.microsoft.com/office/drawing/2014/main" id="{8B7810C8-F0E3-57BA-1CE2-2347E3DE2AF4}"/>
                </a:ext>
              </a:extLst>
            </p:cNvPr>
            <p:cNvSpPr txBox="1">
              <a:spLocks noGrp="1" noRot="1" noMove="1" noResize="1" noEditPoints="1" noAdjustHandles="1" noChangeArrowheads="1" noChangeShapeType="1"/>
            </p:cNvSpPr>
            <p:nvPr/>
          </p:nvSpPr>
          <p:spPr>
            <a:xfrm>
              <a:off x="1022397" y="2025873"/>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Has your school worked with the council or a local group on an environmental project in the last year?</a:t>
              </a:r>
            </a:p>
          </p:txBody>
        </p:sp>
        <p:pic>
          <p:nvPicPr>
            <p:cNvPr id="26" name="Google Shape;72;p14">
              <a:extLst>
                <a:ext uri="{FF2B5EF4-FFF2-40B4-BE49-F238E27FC236}">
                  <a16:creationId xmlns:a16="http://schemas.microsoft.com/office/drawing/2014/main" id="{E0A3467B-1772-A130-13BF-DA84A1B69858}"/>
                </a:ext>
              </a:extLst>
            </p:cNvPr>
            <p:cNvPicPr preferRelativeResize="0">
              <a:picLocks noGrp="1" noRot="1" noMove="1" noResize="1" noEditPoints="1" noAdjustHandles="1" noChangeArrowheads="1" noChangeShapeType="1" noCrop="1"/>
            </p:cNvPicPr>
            <p:nvPr/>
          </p:nvPicPr>
          <p:blipFill>
            <a:blip r:embed="rId4">
              <a:extLst>
                <a:ext uri="{28A0092B-C50C-407E-A947-70E740481C1C}">
                  <a14:useLocalDpi xmlns:a14="http://schemas.microsoft.com/office/drawing/2010/main" val="0"/>
                </a:ext>
              </a:extLst>
            </a:blip>
            <a:srcRect/>
            <a:stretch/>
          </p:blipFill>
          <p:spPr>
            <a:xfrm>
              <a:off x="504000" y="2089531"/>
              <a:ext cx="420558" cy="426653"/>
            </a:xfrm>
            <a:prstGeom prst="rect">
              <a:avLst/>
            </a:prstGeom>
            <a:noFill/>
            <a:ln>
              <a:noFill/>
            </a:ln>
          </p:spPr>
        </p:pic>
        <p:grpSp>
          <p:nvGrpSpPr>
            <p:cNvPr id="32" name="Group 31">
              <a:extLst>
                <a:ext uri="{FF2B5EF4-FFF2-40B4-BE49-F238E27FC236}">
                  <a16:creationId xmlns:a16="http://schemas.microsoft.com/office/drawing/2014/main" id="{1F3E43BD-D96A-36D5-9E94-6DB48D10EF52}"/>
                </a:ext>
              </a:extLst>
            </p:cNvPr>
            <p:cNvGrpSpPr>
              <a:grpSpLocks noGrp="1" noUngrp="1" noRot="1" noMove="1" noResize="1"/>
            </p:cNvGrpSpPr>
            <p:nvPr/>
          </p:nvGrpSpPr>
          <p:grpSpPr>
            <a:xfrm>
              <a:off x="5811371" y="2032857"/>
              <a:ext cx="540000" cy="540000"/>
              <a:chOff x="5813175" y="2693379"/>
              <a:chExt cx="540000" cy="540000"/>
            </a:xfrm>
          </p:grpSpPr>
          <p:sp>
            <p:nvSpPr>
              <p:cNvPr id="33" name="Oval 32">
                <a:extLst>
                  <a:ext uri="{FF2B5EF4-FFF2-40B4-BE49-F238E27FC236}">
                    <a16:creationId xmlns:a16="http://schemas.microsoft.com/office/drawing/2014/main" id="{692072F6-1B2F-7463-FB2D-B947EC527378}"/>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TextBox 33">
                <a:extLst>
                  <a:ext uri="{FF2B5EF4-FFF2-40B4-BE49-F238E27FC236}">
                    <a16:creationId xmlns:a16="http://schemas.microsoft.com/office/drawing/2014/main" id="{E4DD17B9-4ED3-DFDE-DF60-11206F68D5F7}"/>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grpSp>
        <p:nvGrpSpPr>
          <p:cNvPr id="2" name="Group 1">
            <a:extLst>
              <a:ext uri="{FF2B5EF4-FFF2-40B4-BE49-F238E27FC236}">
                <a16:creationId xmlns:a16="http://schemas.microsoft.com/office/drawing/2014/main" id="{80833105-4EED-E3EC-0345-D38502748A0B}"/>
              </a:ext>
            </a:extLst>
          </p:cNvPr>
          <p:cNvGrpSpPr>
            <a:grpSpLocks noGrp="1" noUngrp="1" noRot="1" noMove="1" noResize="1"/>
          </p:cNvGrpSpPr>
          <p:nvPr/>
        </p:nvGrpSpPr>
        <p:grpSpPr>
          <a:xfrm>
            <a:off x="504000" y="3062738"/>
            <a:ext cx="5847371" cy="553968"/>
            <a:chOff x="504000" y="3176923"/>
            <a:chExt cx="5847371" cy="553968"/>
          </a:xfrm>
        </p:grpSpPr>
        <p:sp>
          <p:nvSpPr>
            <p:cNvPr id="37" name="Google Shape;71;p14">
              <a:extLst>
                <a:ext uri="{FF2B5EF4-FFF2-40B4-BE49-F238E27FC236}">
                  <a16:creationId xmlns:a16="http://schemas.microsoft.com/office/drawing/2014/main" id="{3B98C698-EADF-9F02-5794-6AB0F6F04BA3}"/>
                </a:ext>
              </a:extLst>
            </p:cNvPr>
            <p:cNvSpPr txBox="1">
              <a:spLocks noGrp="1" noRot="1" noMove="1" noResize="1" noEditPoints="1" noAdjustHandles="1" noChangeArrowheads="1" noChangeShapeType="1"/>
            </p:cNvSpPr>
            <p:nvPr/>
          </p:nvSpPr>
          <p:spPr>
            <a:xfrm>
              <a:off x="1022397" y="3176923"/>
              <a:ext cx="4692116" cy="553968"/>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Does your school’s reward system recognise environmental action and achievements?</a:t>
              </a:r>
            </a:p>
          </p:txBody>
        </p:sp>
        <p:pic>
          <p:nvPicPr>
            <p:cNvPr id="38" name="Google Shape;72;p14">
              <a:extLst>
                <a:ext uri="{FF2B5EF4-FFF2-40B4-BE49-F238E27FC236}">
                  <a16:creationId xmlns:a16="http://schemas.microsoft.com/office/drawing/2014/main" id="{233F3877-E502-A69A-D7B1-D96D7167BC7C}"/>
                </a:ext>
              </a:extLst>
            </p:cNvPr>
            <p:cNvPicPr preferRelativeResize="0">
              <a:picLocks noGrp="1" noRot="1" noMove="1" noResize="1" noEditPoints="1" noAdjustHandles="1" noChangeArrowheads="1" noChangeShapeType="1" noCrop="1"/>
            </p:cNvPicPr>
            <p:nvPr/>
          </p:nvPicPr>
          <p:blipFill>
            <a:blip r:embed="rId5">
              <a:extLst>
                <a:ext uri="{28A0092B-C50C-407E-A947-70E740481C1C}">
                  <a14:useLocalDpi xmlns:a14="http://schemas.microsoft.com/office/drawing/2010/main" val="0"/>
                </a:ext>
              </a:extLst>
            </a:blip>
            <a:srcRect/>
            <a:stretch/>
          </p:blipFill>
          <p:spPr>
            <a:xfrm>
              <a:off x="504000" y="3240581"/>
              <a:ext cx="420557" cy="426653"/>
            </a:xfrm>
            <a:prstGeom prst="rect">
              <a:avLst/>
            </a:prstGeom>
            <a:noFill/>
            <a:ln>
              <a:noFill/>
            </a:ln>
          </p:spPr>
        </p:pic>
        <p:grpSp>
          <p:nvGrpSpPr>
            <p:cNvPr id="44" name="Group 43">
              <a:extLst>
                <a:ext uri="{FF2B5EF4-FFF2-40B4-BE49-F238E27FC236}">
                  <a16:creationId xmlns:a16="http://schemas.microsoft.com/office/drawing/2014/main" id="{E92635E6-FF34-8184-89B4-AFDEFDF70A08}"/>
                </a:ext>
              </a:extLst>
            </p:cNvPr>
            <p:cNvGrpSpPr>
              <a:grpSpLocks noGrp="1" noUngrp="1" noRot="1" noMove="1" noResize="1"/>
            </p:cNvGrpSpPr>
            <p:nvPr/>
          </p:nvGrpSpPr>
          <p:grpSpPr>
            <a:xfrm>
              <a:off x="5811371" y="3183907"/>
              <a:ext cx="540000" cy="540000"/>
              <a:chOff x="5813175" y="2693379"/>
              <a:chExt cx="540000" cy="540000"/>
            </a:xfrm>
          </p:grpSpPr>
          <p:sp>
            <p:nvSpPr>
              <p:cNvPr id="50" name="Oval 49">
                <a:extLst>
                  <a:ext uri="{FF2B5EF4-FFF2-40B4-BE49-F238E27FC236}">
                    <a16:creationId xmlns:a16="http://schemas.microsoft.com/office/drawing/2014/main" id="{83CE2392-CB07-4ACA-F1F3-33C2830AB1DB}"/>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TextBox 65">
                <a:extLst>
                  <a:ext uri="{FF2B5EF4-FFF2-40B4-BE49-F238E27FC236}">
                    <a16:creationId xmlns:a16="http://schemas.microsoft.com/office/drawing/2014/main" id="{8A4D2171-6EE1-6589-3F03-57E76049EF7E}"/>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grpSp>
        <p:nvGrpSpPr>
          <p:cNvPr id="84" name="Group 83">
            <a:extLst>
              <a:ext uri="{FF2B5EF4-FFF2-40B4-BE49-F238E27FC236}">
                <a16:creationId xmlns:a16="http://schemas.microsoft.com/office/drawing/2014/main" id="{E9E558A6-BA8A-F31E-99EB-05331592DA01}"/>
              </a:ext>
            </a:extLst>
          </p:cNvPr>
          <p:cNvGrpSpPr>
            <a:grpSpLocks noGrp="1" noUngrp="1" noRot="1" noMove="1" noResize="1"/>
          </p:cNvGrpSpPr>
          <p:nvPr/>
        </p:nvGrpSpPr>
        <p:grpSpPr>
          <a:xfrm>
            <a:off x="3671455" y="4052307"/>
            <a:ext cx="2679916" cy="720000"/>
            <a:chOff x="3671455" y="4118293"/>
            <a:chExt cx="2679916" cy="720000"/>
          </a:xfrm>
        </p:grpSpPr>
        <p:sp>
          <p:nvSpPr>
            <p:cNvPr id="69" name="Google Shape;71;p14">
              <a:extLst>
                <a:ext uri="{FF2B5EF4-FFF2-40B4-BE49-F238E27FC236}">
                  <a16:creationId xmlns:a16="http://schemas.microsoft.com/office/drawing/2014/main" id="{82BDFACC-355B-345B-B41D-45B85EA5C609}"/>
                </a:ext>
              </a:extLst>
            </p:cNvPr>
            <p:cNvSpPr txBox="1">
              <a:spLocks noGrp="1" noRot="1" noMove="1" noResize="1" noEditPoints="1" noAdjustHandles="1" noChangeArrowheads="1" noChangeShapeType="1"/>
            </p:cNvSpPr>
            <p:nvPr/>
          </p:nvSpPr>
          <p:spPr>
            <a:xfrm>
              <a:off x="3671455" y="4185921"/>
              <a:ext cx="1851141" cy="584745"/>
            </a:xfrm>
            <a:prstGeom prst="rect">
              <a:avLst/>
            </a:prstGeom>
            <a:noFill/>
            <a:ln>
              <a:noFill/>
            </a:ln>
          </p:spPr>
          <p:txBody>
            <a:bodyPr spcFirstLastPara="1" wrap="square" lIns="91425" tIns="91425" rIns="91425" bIns="91425" anchor="ctr" anchorCtr="0">
              <a:spAutoFit/>
            </a:bodyPr>
            <a:lstStyle/>
            <a:p>
              <a:pPr lvl="0"/>
              <a:r>
                <a:rPr lang="en-GB" sz="2600">
                  <a:solidFill>
                    <a:schemeClr val="dk1"/>
                  </a:solidFill>
                  <a:latin typeface="Avenir Next LT Pro Demi" panose="020B0704020202020204" pitchFamily="34" charset="0"/>
                </a:rPr>
                <a:t>Total Score</a:t>
              </a:r>
            </a:p>
          </p:txBody>
        </p:sp>
        <p:grpSp>
          <p:nvGrpSpPr>
            <p:cNvPr id="71" name="Group 70">
              <a:extLst>
                <a:ext uri="{FF2B5EF4-FFF2-40B4-BE49-F238E27FC236}">
                  <a16:creationId xmlns:a16="http://schemas.microsoft.com/office/drawing/2014/main" id="{5EA8D550-77FF-4CEE-2F27-DCD19FA462A4}"/>
                </a:ext>
              </a:extLst>
            </p:cNvPr>
            <p:cNvGrpSpPr>
              <a:grpSpLocks noGrp="1" noUngrp="1" noRot="1" noMove="1" noResize="1"/>
            </p:cNvGrpSpPr>
            <p:nvPr/>
          </p:nvGrpSpPr>
          <p:grpSpPr>
            <a:xfrm>
              <a:off x="5631371" y="4118293"/>
              <a:ext cx="720000" cy="720000"/>
              <a:chOff x="5541371" y="4413000"/>
              <a:chExt cx="1080000" cy="1080000"/>
            </a:xfrm>
          </p:grpSpPr>
          <p:sp>
            <p:nvSpPr>
              <p:cNvPr id="68" name="Oval 67">
                <a:extLst>
                  <a:ext uri="{FF2B5EF4-FFF2-40B4-BE49-F238E27FC236}">
                    <a16:creationId xmlns:a16="http://schemas.microsoft.com/office/drawing/2014/main" id="{10DBAD57-79F7-8ECB-547B-6A49D5B121B1}"/>
                  </a:ext>
                </a:extLst>
              </p:cNvPr>
              <p:cNvSpPr>
                <a:spLocks noGrp="1" noRot="1" noMove="1" noResize="1" noEditPoints="1" noAdjustHandles="1" noChangeArrowheads="1" noChangeShapeType="1"/>
              </p:cNvSpPr>
              <p:nvPr/>
            </p:nvSpPr>
            <p:spPr>
              <a:xfrm>
                <a:off x="5541371" y="4413000"/>
                <a:ext cx="1080000" cy="1080000"/>
              </a:xfrm>
              <a:prstGeom prst="ellipse">
                <a:avLst/>
              </a:prstGeom>
              <a:noFill/>
              <a:ln w="38100">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Google Shape;71;p14">
                <a:extLst>
                  <a:ext uri="{FF2B5EF4-FFF2-40B4-BE49-F238E27FC236}">
                    <a16:creationId xmlns:a16="http://schemas.microsoft.com/office/drawing/2014/main" id="{AE0D32CD-3410-D532-5070-8DA958C8A811}"/>
                  </a:ext>
                </a:extLst>
              </p:cNvPr>
              <p:cNvSpPr txBox="1">
                <a:spLocks noGrp="1" noRot="1" noMove="1" noResize="1" noEditPoints="1" noAdjustHandles="1" noChangeArrowheads="1" noChangeShapeType="1"/>
              </p:cNvSpPr>
              <p:nvPr/>
            </p:nvSpPr>
            <p:spPr>
              <a:xfrm>
                <a:off x="5721371" y="4606775"/>
                <a:ext cx="720000" cy="692453"/>
              </a:xfrm>
              <a:prstGeom prst="rect">
                <a:avLst/>
              </a:prstGeom>
              <a:noFill/>
              <a:ln>
                <a:noFill/>
              </a:ln>
            </p:spPr>
            <p:txBody>
              <a:bodyPr spcFirstLastPara="1" wrap="square" lIns="91425" tIns="91425" rIns="91425" bIns="91425" anchor="ctr" anchorCtr="0">
                <a:spAutoFit/>
              </a:bodyPr>
              <a:lstStyle/>
              <a:p>
                <a:pPr lvl="0" algn="ctr"/>
                <a:r>
                  <a:rPr lang="en-GB" dirty="0">
                    <a:solidFill>
                      <a:schemeClr val="dk1"/>
                    </a:solidFill>
                    <a:latin typeface="Avenir Next LT Pro Demi" panose="020B0704020202020204" pitchFamily="34" charset="0"/>
                  </a:rPr>
                  <a:t>6</a:t>
                </a:r>
              </a:p>
            </p:txBody>
          </p:sp>
        </p:grpSp>
      </p:grpSp>
      <p:grpSp>
        <p:nvGrpSpPr>
          <p:cNvPr id="13" name="Group 12">
            <a:extLst>
              <a:ext uri="{FF2B5EF4-FFF2-40B4-BE49-F238E27FC236}">
                <a16:creationId xmlns:a16="http://schemas.microsoft.com/office/drawing/2014/main" id="{DB6F3ADE-633B-D53E-1444-430ECC40D2D0}"/>
              </a:ext>
            </a:extLst>
          </p:cNvPr>
          <p:cNvGrpSpPr>
            <a:grpSpLocks noGrp="1" noUngrp="1" noRot="1" noMove="1" noResize="1"/>
          </p:cNvGrpSpPr>
          <p:nvPr/>
        </p:nvGrpSpPr>
        <p:grpSpPr>
          <a:xfrm>
            <a:off x="504000" y="7792784"/>
            <a:ext cx="5885215" cy="1034099"/>
            <a:chOff x="504000" y="7792784"/>
            <a:chExt cx="5885215" cy="1034099"/>
          </a:xfrm>
        </p:grpSpPr>
        <p:grpSp>
          <p:nvGrpSpPr>
            <p:cNvPr id="10" name="Group 9">
              <a:extLst>
                <a:ext uri="{FF2B5EF4-FFF2-40B4-BE49-F238E27FC236}">
                  <a16:creationId xmlns:a16="http://schemas.microsoft.com/office/drawing/2014/main" id="{C69D5E96-945F-D453-F090-7995981CD393}"/>
                </a:ext>
              </a:extLst>
            </p:cNvPr>
            <p:cNvGrpSpPr>
              <a:grpSpLocks noGrp="1" noUngrp="1" noRot="1" noMove="1" noResize="1"/>
            </p:cNvGrpSpPr>
            <p:nvPr/>
          </p:nvGrpSpPr>
          <p:grpSpPr>
            <a:xfrm>
              <a:off x="504000" y="7964383"/>
              <a:ext cx="690900" cy="690900"/>
              <a:chOff x="504000" y="7964383"/>
              <a:chExt cx="690900" cy="690900"/>
            </a:xfrm>
          </p:grpSpPr>
          <p:sp>
            <p:nvSpPr>
              <p:cNvPr id="75" name="Google Shape;105;p15">
                <a:extLst>
                  <a:ext uri="{FF2B5EF4-FFF2-40B4-BE49-F238E27FC236}">
                    <a16:creationId xmlns:a16="http://schemas.microsoft.com/office/drawing/2014/main" id="{E4C15378-8813-AFBF-D61F-E4B84AD19153}"/>
                  </a:ext>
                </a:extLst>
              </p:cNvPr>
              <p:cNvSpPr>
                <a:spLocks noGrp="1" noRot="1" noMove="1" noResize="1" noEditPoints="1" noAdjustHandles="1" noChangeArrowheads="1" noChangeShapeType="1"/>
              </p:cNvSpPr>
              <p:nvPr/>
            </p:nvSpPr>
            <p:spPr>
              <a:xfrm>
                <a:off x="504000" y="7964383"/>
                <a:ext cx="690900" cy="690900"/>
              </a:xfrm>
              <a:prstGeom prst="ellipse">
                <a:avLst/>
              </a:prstGeom>
              <a:noFill/>
              <a:ln w="19050">
                <a:solidFill>
                  <a:srgbClr val="EA5A0B"/>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76" name="Google Shape;106;p15">
                <a:extLst>
                  <a:ext uri="{FF2B5EF4-FFF2-40B4-BE49-F238E27FC236}">
                    <a16:creationId xmlns:a16="http://schemas.microsoft.com/office/drawing/2014/main" id="{1A291BDE-F82B-6C24-BFA6-3B2A82F51129}"/>
                  </a:ext>
                </a:extLst>
              </p:cNvPr>
              <p:cNvPicPr preferRelativeResize="0">
                <a:picLocks noGrp="1" noRot="1" noMove="1" noResize="1" noEditPoints="1" noAdjustHandles="1" noChangeArrowheads="1" noChangeShapeType="1" noCrop="1"/>
              </p:cNvPicPr>
              <p:nvPr/>
            </p:nvPicPr>
            <p:blipFill>
              <a:blip r:embed="rId6">
                <a:extLst>
                  <a:ext uri="{28A0092B-C50C-407E-A947-70E740481C1C}">
                    <a14:useLocalDpi xmlns:a14="http://schemas.microsoft.com/office/drawing/2010/main" val="0"/>
                  </a:ext>
                </a:extLst>
              </a:blip>
              <a:srcRect/>
              <a:stretch/>
            </p:blipFill>
            <p:spPr>
              <a:xfrm>
                <a:off x="631660" y="8092040"/>
                <a:ext cx="435446" cy="435446"/>
              </a:xfrm>
              <a:prstGeom prst="rect">
                <a:avLst/>
              </a:prstGeom>
              <a:noFill/>
              <a:ln>
                <a:noFill/>
              </a:ln>
            </p:spPr>
          </p:pic>
        </p:grpSp>
        <p:sp>
          <p:nvSpPr>
            <p:cNvPr id="77" name="Google Shape;147;p17">
              <a:extLst>
                <a:ext uri="{FF2B5EF4-FFF2-40B4-BE49-F238E27FC236}">
                  <a16:creationId xmlns:a16="http://schemas.microsoft.com/office/drawing/2014/main" id="{9B357C75-EBE4-3748-8C0C-9960A9F46F17}"/>
                </a:ext>
              </a:extLst>
            </p:cNvPr>
            <p:cNvSpPr txBox="1">
              <a:spLocks noGrp="1" noRot="1" noMove="1" noResize="1" noEditPoints="1" noAdjustHandles="1" noChangeArrowheads="1" noChangeShapeType="1"/>
            </p:cNvSpPr>
            <p:nvPr/>
          </p:nvSpPr>
          <p:spPr>
            <a:xfrm>
              <a:off x="1342402" y="7792784"/>
              <a:ext cx="5046813" cy="1034099"/>
            </a:xfrm>
            <a:prstGeom prst="rect">
              <a:avLst/>
            </a:prstGeom>
            <a:noFill/>
            <a:ln>
              <a:noFill/>
            </a:ln>
          </p:spPr>
          <p:txBody>
            <a:bodyPr spcFirstLastPara="1" wrap="square" lIns="91425" tIns="91425" rIns="91425" bIns="91425" anchor="t" anchorCtr="0">
              <a:spAutoFit/>
            </a:bodyPr>
            <a:lstStyle/>
            <a:p>
              <a:pPr lvl="0">
                <a:lnSpc>
                  <a:spcPct val="115000"/>
                </a:lnSpc>
              </a:pPr>
              <a:r>
                <a:rPr lang="en-GB" sz="1200" dirty="0">
                  <a:solidFill>
                    <a:schemeClr val="dk1"/>
                  </a:solidFill>
                  <a:latin typeface="Avenir Next LT Pro" panose="020B0504020202020204" pitchFamily="34" charset="0"/>
                </a:rPr>
                <a:t>You’re not alone in making a difference! In 2025, the Eco-Schools programme was running in 101 countries, with almost 14 million young people taking action to help the planet. Together, you're part of a global movement for change!</a:t>
              </a:r>
            </a:p>
          </p:txBody>
        </p:sp>
      </p:grpSp>
      <p:grpSp>
        <p:nvGrpSpPr>
          <p:cNvPr id="82" name="Group 81">
            <a:extLst>
              <a:ext uri="{FF2B5EF4-FFF2-40B4-BE49-F238E27FC236}">
                <a16:creationId xmlns:a16="http://schemas.microsoft.com/office/drawing/2014/main" id="{D267EA4C-7328-30A9-9903-4C8D8E759228}"/>
              </a:ext>
            </a:extLst>
          </p:cNvPr>
          <p:cNvGrpSpPr>
            <a:grpSpLocks noGrp="1" noUngrp="1" noRot="1" noMove="1" noResize="1"/>
          </p:cNvGrpSpPr>
          <p:nvPr/>
        </p:nvGrpSpPr>
        <p:grpSpPr>
          <a:xfrm>
            <a:off x="525212" y="5207908"/>
            <a:ext cx="5686485" cy="2149277"/>
            <a:chOff x="525212" y="5461754"/>
            <a:chExt cx="5686485" cy="2149277"/>
          </a:xfrm>
        </p:grpSpPr>
        <p:sp>
          <p:nvSpPr>
            <p:cNvPr id="80" name="TextBox 79">
              <a:extLst>
                <a:ext uri="{FF2B5EF4-FFF2-40B4-BE49-F238E27FC236}">
                  <a16:creationId xmlns:a16="http://schemas.microsoft.com/office/drawing/2014/main" id="{D83BC435-E3DA-03AA-6EC0-41FFEE749802}"/>
                </a:ext>
              </a:extLst>
            </p:cNvPr>
            <p:cNvSpPr txBox="1">
              <a:spLocks noGrp="1" noRot="1" noMove="1" noResize="1" noEditPoints="1" noAdjustHandles="1" noChangeArrowheads="1" noChangeShapeType="1"/>
            </p:cNvSpPr>
            <p:nvPr/>
          </p:nvSpPr>
          <p:spPr>
            <a:xfrm>
              <a:off x="612512" y="5631031"/>
              <a:ext cx="5599185" cy="1980000"/>
            </a:xfrm>
            <a:prstGeom prst="rect">
              <a:avLst/>
            </a:prstGeom>
            <a:noFill/>
            <a:ln w="31750">
              <a:solidFill>
                <a:srgbClr val="EA5A0B"/>
              </a:solidFill>
              <a:prstDash val="dash"/>
            </a:ln>
          </p:spPr>
          <p:txBody>
            <a:bodyPr wrap="square" lIns="144000" tIns="216000" rtlCol="0">
              <a:noAutofit/>
            </a:bodyPr>
            <a:lstStyle/>
            <a:p>
              <a:endParaRPr lang="en-GB" sz="1200" dirty="0">
                <a:latin typeface="Avenir Next LT Pro" panose="020B0504020202020204" pitchFamily="34" charset="0"/>
              </a:endParaRPr>
            </a:p>
          </p:txBody>
        </p:sp>
        <p:sp>
          <p:nvSpPr>
            <p:cNvPr id="81" name="TextBox 80">
              <a:extLst>
                <a:ext uri="{FF2B5EF4-FFF2-40B4-BE49-F238E27FC236}">
                  <a16:creationId xmlns:a16="http://schemas.microsoft.com/office/drawing/2014/main" id="{D34734F2-A3DA-D79C-EE42-19A47DD3AF21}"/>
                </a:ext>
              </a:extLst>
            </p:cNvPr>
            <p:cNvSpPr txBox="1">
              <a:spLocks noGrp="1" noRot="1" noMove="1" noResize="1" noEditPoints="1" noAdjustHandles="1" noChangeArrowheads="1" noChangeShapeType="1"/>
            </p:cNvSpPr>
            <p:nvPr/>
          </p:nvSpPr>
          <p:spPr>
            <a:xfrm>
              <a:off x="525212" y="5461754"/>
              <a:ext cx="756657" cy="338554"/>
            </a:xfrm>
            <a:prstGeom prst="rect">
              <a:avLst/>
            </a:prstGeom>
            <a:solidFill>
              <a:schemeClr val="bg1"/>
            </a:solidFill>
          </p:spPr>
          <p:txBody>
            <a:bodyPr wrap="square" rtlCol="0">
              <a:noAutofit/>
            </a:bodyPr>
            <a:lstStyle/>
            <a:p>
              <a:r>
                <a:rPr lang="en-GB" sz="1600">
                  <a:latin typeface="Avenir Next LT Pro Demi" panose="020B0704020202020204" pitchFamily="34" charset="0"/>
                </a:rPr>
                <a:t>Notes</a:t>
              </a:r>
            </a:p>
          </p:txBody>
        </p:sp>
      </p:grpSp>
    </p:spTree>
    <p:extLst>
      <p:ext uri="{BB962C8B-B14F-4D97-AF65-F5344CB8AC3E}">
        <p14:creationId xmlns:p14="http://schemas.microsoft.com/office/powerpoint/2010/main" val="27706521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Google Shape;54;p13">
            <a:extLst>
              <a:ext uri="{FF2B5EF4-FFF2-40B4-BE49-F238E27FC236}">
                <a16:creationId xmlns:a16="http://schemas.microsoft.com/office/drawing/2014/main" id="{C69CD5B3-4D41-9212-2D22-62A7C28BAABB}"/>
              </a:ext>
            </a:extLst>
          </p:cNvPr>
          <p:cNvSpPr txBox="1">
            <a:spLocks noGrp="1" noRot="1" noMove="1" noResize="1" noEditPoints="1" noAdjustHandles="1" noChangeArrowheads="1" noChangeShapeType="1"/>
          </p:cNvSpPr>
          <p:nvPr/>
        </p:nvSpPr>
        <p:spPr>
          <a:xfrm>
            <a:off x="504000" y="312860"/>
            <a:ext cx="5350991" cy="923299"/>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4800" dirty="0">
                <a:latin typeface="Avenir Next LT Pro Demi" panose="020B0704020202020204" pitchFamily="34" charset="0"/>
              </a:rPr>
              <a:t>Our Results</a:t>
            </a:r>
            <a:endParaRPr sz="2400" dirty="0">
              <a:latin typeface="Avenir Next LT Pro" panose="020B0504020202020204" pitchFamily="34" charset="0"/>
            </a:endParaRPr>
          </a:p>
        </p:txBody>
      </p:sp>
      <p:grpSp>
        <p:nvGrpSpPr>
          <p:cNvPr id="33" name="Group 32">
            <a:extLst>
              <a:ext uri="{FF2B5EF4-FFF2-40B4-BE49-F238E27FC236}">
                <a16:creationId xmlns:a16="http://schemas.microsoft.com/office/drawing/2014/main" id="{3582289C-8E65-40E7-AAD9-B44E24B38B8A}"/>
              </a:ext>
            </a:extLst>
          </p:cNvPr>
          <p:cNvGrpSpPr>
            <a:grpSpLocks noGrp="1" noUngrp="1" noRot="1" noMove="1" noResize="1"/>
          </p:cNvGrpSpPr>
          <p:nvPr/>
        </p:nvGrpSpPr>
        <p:grpSpPr>
          <a:xfrm>
            <a:off x="585757" y="6577291"/>
            <a:ext cx="5686484" cy="2149277"/>
            <a:chOff x="585757" y="6577291"/>
            <a:chExt cx="5686484" cy="2149277"/>
          </a:xfrm>
        </p:grpSpPr>
        <p:sp>
          <p:nvSpPr>
            <p:cNvPr id="27" name="TextBox 26">
              <a:extLst>
                <a:ext uri="{FF2B5EF4-FFF2-40B4-BE49-F238E27FC236}">
                  <a16:creationId xmlns:a16="http://schemas.microsoft.com/office/drawing/2014/main" id="{4D848BE8-49A2-5722-00B1-51E0E64FED9A}"/>
                </a:ext>
              </a:extLst>
            </p:cNvPr>
            <p:cNvSpPr txBox="1">
              <a:spLocks noGrp="1" noRot="1" noMove="1" noResize="1" noEditPoints="1" noAdjustHandles="1" noChangeArrowheads="1" noChangeShapeType="1"/>
            </p:cNvSpPr>
            <p:nvPr/>
          </p:nvSpPr>
          <p:spPr>
            <a:xfrm>
              <a:off x="673056" y="6746568"/>
              <a:ext cx="5599185" cy="1980000"/>
            </a:xfrm>
            <a:prstGeom prst="rect">
              <a:avLst/>
            </a:prstGeom>
            <a:noFill/>
            <a:ln w="31750">
              <a:solidFill>
                <a:srgbClr val="EA5A0B"/>
              </a:solidFill>
              <a:prstDash val="dash"/>
            </a:ln>
          </p:spPr>
          <p:txBody>
            <a:bodyPr wrap="square" lIns="144000" tIns="216000" rtlCol="0">
              <a:noAutofit/>
            </a:bodyPr>
            <a:lstStyle/>
            <a:p>
              <a:endParaRPr lang="en-GB" sz="1200">
                <a:latin typeface="Avenir Next LT Pro" panose="020B0504020202020204" pitchFamily="34" charset="0"/>
              </a:endParaRPr>
            </a:p>
          </p:txBody>
        </p:sp>
        <p:sp>
          <p:nvSpPr>
            <p:cNvPr id="28" name="TextBox 27">
              <a:extLst>
                <a:ext uri="{FF2B5EF4-FFF2-40B4-BE49-F238E27FC236}">
                  <a16:creationId xmlns:a16="http://schemas.microsoft.com/office/drawing/2014/main" id="{75584964-4E4B-A69C-920D-1017A21EF251}"/>
                </a:ext>
              </a:extLst>
            </p:cNvPr>
            <p:cNvSpPr txBox="1">
              <a:spLocks noGrp="1" noRot="1" noMove="1" noResize="1" noEditPoints="1" noAdjustHandles="1" noChangeArrowheads="1" noChangeShapeType="1"/>
            </p:cNvSpPr>
            <p:nvPr/>
          </p:nvSpPr>
          <p:spPr>
            <a:xfrm>
              <a:off x="585757" y="6577291"/>
              <a:ext cx="761129" cy="338554"/>
            </a:xfrm>
            <a:prstGeom prst="rect">
              <a:avLst/>
            </a:prstGeom>
            <a:solidFill>
              <a:schemeClr val="bg1"/>
            </a:solidFill>
          </p:spPr>
          <p:txBody>
            <a:bodyPr wrap="square" rtlCol="0">
              <a:noAutofit/>
            </a:bodyPr>
            <a:lstStyle/>
            <a:p>
              <a:r>
                <a:rPr lang="en-GB" sz="1600">
                  <a:latin typeface="Avenir Next LT Pro Demi" panose="020B0704020202020204" pitchFamily="34" charset="0"/>
                </a:rPr>
                <a:t>Notes</a:t>
              </a:r>
            </a:p>
          </p:txBody>
        </p:sp>
      </p:grpSp>
      <p:cxnSp>
        <p:nvCxnSpPr>
          <p:cNvPr id="5" name="Straight Connector 4">
            <a:extLst>
              <a:ext uri="{FF2B5EF4-FFF2-40B4-BE49-F238E27FC236}">
                <a16:creationId xmlns:a16="http://schemas.microsoft.com/office/drawing/2014/main" id="{DE9115F7-1AB8-A976-2EBB-A4A17EA96FD7}"/>
              </a:ext>
            </a:extLst>
          </p:cNvPr>
          <p:cNvCxnSpPr>
            <a:cxnSpLocks noGrp="1" noRot="1" noMove="1" noResize="1" noEditPoints="1" noAdjustHandles="1" noChangeArrowheads="1" noChangeShapeType="1"/>
          </p:cNvCxnSpPr>
          <p:nvPr/>
        </p:nvCxnSpPr>
        <p:spPr>
          <a:xfrm>
            <a:off x="636900" y="1300675"/>
            <a:ext cx="5105978" cy="0"/>
          </a:xfrm>
          <a:prstGeom prst="line">
            <a:avLst/>
          </a:prstGeom>
          <a:ln w="25400">
            <a:solidFill>
              <a:srgbClr val="EA5A0B"/>
            </a:solidFill>
            <a:prstDash val="solid"/>
          </a:ln>
        </p:spPr>
        <p:style>
          <a:lnRef idx="2">
            <a:schemeClr val="accent1"/>
          </a:lnRef>
          <a:fillRef idx="0">
            <a:schemeClr val="accent1"/>
          </a:fillRef>
          <a:effectRef idx="1">
            <a:schemeClr val="accent1"/>
          </a:effectRef>
          <a:fontRef idx="minor">
            <a:schemeClr val="tx1"/>
          </a:fontRef>
        </p:style>
      </p:cxnSp>
      <p:grpSp>
        <p:nvGrpSpPr>
          <p:cNvPr id="2" name="Group 1">
            <a:extLst>
              <a:ext uri="{FF2B5EF4-FFF2-40B4-BE49-F238E27FC236}">
                <a16:creationId xmlns:a16="http://schemas.microsoft.com/office/drawing/2014/main" id="{173C50EF-D762-2D02-5F72-F210505A8A14}"/>
              </a:ext>
            </a:extLst>
          </p:cNvPr>
          <p:cNvGrpSpPr>
            <a:grpSpLocks noGrp="1" noUngrp="1" noRot="1" noMove="1" noResize="1"/>
          </p:cNvGrpSpPr>
          <p:nvPr/>
        </p:nvGrpSpPr>
        <p:grpSpPr>
          <a:xfrm>
            <a:off x="3671455" y="1476000"/>
            <a:ext cx="2679916" cy="720000"/>
            <a:chOff x="3671455" y="4118293"/>
            <a:chExt cx="2679916" cy="720000"/>
          </a:xfrm>
        </p:grpSpPr>
        <p:sp>
          <p:nvSpPr>
            <p:cNvPr id="3" name="Google Shape;71;p14">
              <a:extLst>
                <a:ext uri="{FF2B5EF4-FFF2-40B4-BE49-F238E27FC236}">
                  <a16:creationId xmlns:a16="http://schemas.microsoft.com/office/drawing/2014/main" id="{02B3B05A-28B0-BC41-5B7B-43ADD19C72A6}"/>
                </a:ext>
              </a:extLst>
            </p:cNvPr>
            <p:cNvSpPr txBox="1">
              <a:spLocks noGrp="1" noRot="1" noMove="1" noResize="1" noEditPoints="1" noAdjustHandles="1" noChangeArrowheads="1" noChangeShapeType="1"/>
            </p:cNvSpPr>
            <p:nvPr/>
          </p:nvSpPr>
          <p:spPr>
            <a:xfrm>
              <a:off x="3671455" y="4185921"/>
              <a:ext cx="1851141" cy="584745"/>
            </a:xfrm>
            <a:prstGeom prst="rect">
              <a:avLst/>
            </a:prstGeom>
            <a:noFill/>
            <a:ln>
              <a:noFill/>
            </a:ln>
          </p:spPr>
          <p:txBody>
            <a:bodyPr spcFirstLastPara="1" wrap="square" lIns="91425" tIns="91425" rIns="91425" bIns="91425" anchor="ctr" anchorCtr="0">
              <a:spAutoFit/>
            </a:bodyPr>
            <a:lstStyle/>
            <a:p>
              <a:pPr lvl="0"/>
              <a:r>
                <a:rPr lang="en-GB" sz="2600" dirty="0">
                  <a:solidFill>
                    <a:schemeClr val="dk1"/>
                  </a:solidFill>
                  <a:latin typeface="Avenir Next LT Pro Demi" panose="020B0704020202020204" pitchFamily="34" charset="0"/>
                </a:rPr>
                <a:t>Total Score</a:t>
              </a:r>
            </a:p>
          </p:txBody>
        </p:sp>
        <p:grpSp>
          <p:nvGrpSpPr>
            <p:cNvPr id="6" name="Group 5">
              <a:extLst>
                <a:ext uri="{FF2B5EF4-FFF2-40B4-BE49-F238E27FC236}">
                  <a16:creationId xmlns:a16="http://schemas.microsoft.com/office/drawing/2014/main" id="{A0BA3379-E045-D711-5CDB-CEB919B290F5}"/>
                </a:ext>
              </a:extLst>
            </p:cNvPr>
            <p:cNvGrpSpPr>
              <a:grpSpLocks noGrp="1" noUngrp="1" noRot="1" noMove="1" noResize="1"/>
            </p:cNvGrpSpPr>
            <p:nvPr/>
          </p:nvGrpSpPr>
          <p:grpSpPr>
            <a:xfrm>
              <a:off x="5631371" y="4118293"/>
              <a:ext cx="720000" cy="720000"/>
              <a:chOff x="5541371" y="4413000"/>
              <a:chExt cx="1080000" cy="1080000"/>
            </a:xfrm>
          </p:grpSpPr>
          <p:sp>
            <p:nvSpPr>
              <p:cNvPr id="8" name="Oval 7">
                <a:extLst>
                  <a:ext uri="{FF2B5EF4-FFF2-40B4-BE49-F238E27FC236}">
                    <a16:creationId xmlns:a16="http://schemas.microsoft.com/office/drawing/2014/main" id="{740DCD33-3E88-17D8-4FFB-00A60EC28DE1}"/>
                  </a:ext>
                </a:extLst>
              </p:cNvPr>
              <p:cNvSpPr>
                <a:spLocks noGrp="1" noRot="1" noMove="1" noResize="1" noEditPoints="1" noAdjustHandles="1" noChangeArrowheads="1" noChangeShapeType="1"/>
              </p:cNvSpPr>
              <p:nvPr/>
            </p:nvSpPr>
            <p:spPr>
              <a:xfrm>
                <a:off x="5541371" y="4413000"/>
                <a:ext cx="1080000" cy="1080000"/>
              </a:xfrm>
              <a:prstGeom prst="ellipse">
                <a:avLst/>
              </a:prstGeom>
              <a:noFill/>
              <a:ln w="38100">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Google Shape;71;p14">
                <a:extLst>
                  <a:ext uri="{FF2B5EF4-FFF2-40B4-BE49-F238E27FC236}">
                    <a16:creationId xmlns:a16="http://schemas.microsoft.com/office/drawing/2014/main" id="{A85B84FD-ECD2-55E4-4ABD-5A1CFB550D67}"/>
                  </a:ext>
                </a:extLst>
              </p:cNvPr>
              <p:cNvSpPr txBox="1">
                <a:spLocks noGrp="1" noRot="1" noMove="1" noResize="1" noEditPoints="1" noAdjustHandles="1" noChangeArrowheads="1" noChangeShapeType="1"/>
              </p:cNvSpPr>
              <p:nvPr/>
            </p:nvSpPr>
            <p:spPr>
              <a:xfrm>
                <a:off x="5721371" y="4606775"/>
                <a:ext cx="720000" cy="692453"/>
              </a:xfrm>
              <a:prstGeom prst="rect">
                <a:avLst/>
              </a:prstGeom>
              <a:noFill/>
              <a:ln>
                <a:noFill/>
              </a:ln>
            </p:spPr>
            <p:txBody>
              <a:bodyPr spcFirstLastPara="1" wrap="square" lIns="91425" tIns="91425" rIns="91425" bIns="91425" anchor="ctr" anchorCtr="0">
                <a:spAutoFit/>
              </a:bodyPr>
              <a:lstStyle/>
              <a:p>
                <a:pPr lvl="0" algn="ctr"/>
                <a:r>
                  <a:rPr lang="en-GB" dirty="0">
                    <a:solidFill>
                      <a:schemeClr val="dk1"/>
                    </a:solidFill>
                    <a:latin typeface="Avenir Next LT Pro Demi" panose="020B0704020202020204" pitchFamily="34" charset="0"/>
                  </a:rPr>
                  <a:t>83</a:t>
                </a:r>
              </a:p>
            </p:txBody>
          </p:sp>
        </p:grpSp>
      </p:grpSp>
      <p:grpSp>
        <p:nvGrpSpPr>
          <p:cNvPr id="32" name="Group 31">
            <a:extLst>
              <a:ext uri="{FF2B5EF4-FFF2-40B4-BE49-F238E27FC236}">
                <a16:creationId xmlns:a16="http://schemas.microsoft.com/office/drawing/2014/main" id="{DBF83D18-59AA-CB32-F90A-1A0F9CFB90C7}"/>
              </a:ext>
            </a:extLst>
          </p:cNvPr>
          <p:cNvGrpSpPr>
            <a:grpSpLocks noGrp="1" noUngrp="1" noRot="1" noMove="1" noResize="1"/>
          </p:cNvGrpSpPr>
          <p:nvPr/>
        </p:nvGrpSpPr>
        <p:grpSpPr>
          <a:xfrm>
            <a:off x="585757" y="2149707"/>
            <a:ext cx="5686484" cy="2149277"/>
            <a:chOff x="585757" y="2149707"/>
            <a:chExt cx="5686484" cy="2149277"/>
          </a:xfrm>
        </p:grpSpPr>
        <p:sp>
          <p:nvSpPr>
            <p:cNvPr id="24" name="TextBox 23">
              <a:extLst>
                <a:ext uri="{FF2B5EF4-FFF2-40B4-BE49-F238E27FC236}">
                  <a16:creationId xmlns:a16="http://schemas.microsoft.com/office/drawing/2014/main" id="{D25464A6-B006-94EE-BEE0-CF36510D21F9}"/>
                </a:ext>
              </a:extLst>
            </p:cNvPr>
            <p:cNvSpPr txBox="1">
              <a:spLocks noGrp="1" noRot="1" noMove="1" noResize="1" noEditPoints="1" noAdjustHandles="1" noChangeArrowheads="1" noChangeShapeType="1"/>
            </p:cNvSpPr>
            <p:nvPr/>
          </p:nvSpPr>
          <p:spPr>
            <a:xfrm>
              <a:off x="673056" y="2318984"/>
              <a:ext cx="5599185" cy="1980000"/>
            </a:xfrm>
            <a:prstGeom prst="rect">
              <a:avLst/>
            </a:prstGeom>
            <a:noFill/>
            <a:ln w="31750">
              <a:solidFill>
                <a:srgbClr val="EA5A0B"/>
              </a:solidFill>
              <a:prstDash val="dash"/>
            </a:ln>
          </p:spPr>
          <p:txBody>
            <a:bodyPr wrap="square" lIns="144000" tIns="216000" rtlCol="0">
              <a:noAutofit/>
            </a:bodyPr>
            <a:lstStyle/>
            <a:p>
              <a:r>
                <a:rPr lang="en-GB" sz="1200" dirty="0">
                  <a:latin typeface="Avenir Next LT Pro" panose="020B0504020202020204" pitchFamily="34" charset="0"/>
                </a:rPr>
                <a:t>Healthy Living</a:t>
              </a:r>
            </a:p>
            <a:p>
              <a:r>
                <a:rPr lang="en-GB" sz="1200" dirty="0">
                  <a:latin typeface="Avenir Next LT Pro" panose="020B0504020202020204" pitchFamily="34" charset="0"/>
                </a:rPr>
                <a:t>Litter</a:t>
              </a:r>
            </a:p>
            <a:p>
              <a:r>
                <a:rPr lang="en-GB" sz="1200" dirty="0">
                  <a:latin typeface="Avenir Next LT Pro" panose="020B0504020202020204" pitchFamily="34" charset="0"/>
                </a:rPr>
                <a:t>Marine</a:t>
              </a:r>
            </a:p>
            <a:p>
              <a:r>
                <a:rPr lang="en-GB" sz="1200" dirty="0">
                  <a:latin typeface="Avenir Next LT Pro" panose="020B0504020202020204" pitchFamily="34" charset="0"/>
                </a:rPr>
                <a:t>Transport</a:t>
              </a:r>
            </a:p>
            <a:p>
              <a:r>
                <a:rPr lang="en-GB" sz="1200" dirty="0">
                  <a:latin typeface="Avenir Next LT Pro" panose="020B0504020202020204" pitchFamily="34" charset="0"/>
                </a:rPr>
                <a:t>Water</a:t>
              </a:r>
            </a:p>
            <a:p>
              <a:r>
                <a:rPr lang="en-GB" sz="1200">
                  <a:latin typeface="Avenir Next LT Pro" panose="020B0504020202020204" pitchFamily="34" charset="0"/>
                </a:rPr>
                <a:t>Waste</a:t>
              </a:r>
              <a:endParaRPr lang="en-GB" sz="1200" dirty="0">
                <a:latin typeface="Avenir Next LT Pro" panose="020B0504020202020204" pitchFamily="34" charset="0"/>
              </a:endParaRPr>
            </a:p>
          </p:txBody>
        </p:sp>
        <p:sp>
          <p:nvSpPr>
            <p:cNvPr id="25" name="TextBox 24">
              <a:extLst>
                <a:ext uri="{FF2B5EF4-FFF2-40B4-BE49-F238E27FC236}">
                  <a16:creationId xmlns:a16="http://schemas.microsoft.com/office/drawing/2014/main" id="{C641F137-922D-B697-7D56-C70DBF2C10DC}"/>
                </a:ext>
              </a:extLst>
            </p:cNvPr>
            <p:cNvSpPr txBox="1">
              <a:spLocks noGrp="1" noRot="1" noMove="1" noResize="1" noEditPoints="1" noAdjustHandles="1" noChangeArrowheads="1" noChangeShapeType="1"/>
            </p:cNvSpPr>
            <p:nvPr/>
          </p:nvSpPr>
          <p:spPr>
            <a:xfrm>
              <a:off x="585757" y="2149707"/>
              <a:ext cx="1000026" cy="338554"/>
            </a:xfrm>
            <a:prstGeom prst="rect">
              <a:avLst/>
            </a:prstGeom>
            <a:solidFill>
              <a:schemeClr val="bg1"/>
            </a:solidFill>
          </p:spPr>
          <p:txBody>
            <a:bodyPr wrap="square" rtlCol="0">
              <a:noAutofit/>
            </a:bodyPr>
            <a:lstStyle/>
            <a:p>
              <a:r>
                <a:rPr lang="en-GB" sz="1600">
                  <a:latin typeface="Avenir Next LT Pro Demi" panose="020B0704020202020204" pitchFamily="34" charset="0"/>
                </a:rPr>
                <a:t>Positives</a:t>
              </a:r>
            </a:p>
          </p:txBody>
        </p:sp>
      </p:grpSp>
      <p:grpSp>
        <p:nvGrpSpPr>
          <p:cNvPr id="26" name="Group 25">
            <a:extLst>
              <a:ext uri="{FF2B5EF4-FFF2-40B4-BE49-F238E27FC236}">
                <a16:creationId xmlns:a16="http://schemas.microsoft.com/office/drawing/2014/main" id="{29092C12-E2E2-11AE-88DD-8E3690C0B9A1}"/>
              </a:ext>
            </a:extLst>
          </p:cNvPr>
          <p:cNvGrpSpPr>
            <a:grpSpLocks noGrp="1" noUngrp="1" noRot="1" noMove="1" noResize="1"/>
          </p:cNvGrpSpPr>
          <p:nvPr/>
        </p:nvGrpSpPr>
        <p:grpSpPr>
          <a:xfrm>
            <a:off x="585758" y="4363500"/>
            <a:ext cx="5686484" cy="2149277"/>
            <a:chOff x="585757" y="6577291"/>
            <a:chExt cx="5686484" cy="2149277"/>
          </a:xfrm>
        </p:grpSpPr>
        <p:sp>
          <p:nvSpPr>
            <p:cNvPr id="29" name="TextBox 28">
              <a:extLst>
                <a:ext uri="{FF2B5EF4-FFF2-40B4-BE49-F238E27FC236}">
                  <a16:creationId xmlns:a16="http://schemas.microsoft.com/office/drawing/2014/main" id="{A398718E-8C99-BCB1-DC71-267319FD6A4D}"/>
                </a:ext>
              </a:extLst>
            </p:cNvPr>
            <p:cNvSpPr txBox="1">
              <a:spLocks noGrp="1" noRot="1" noMove="1" noResize="1" noEditPoints="1" noAdjustHandles="1" noChangeArrowheads="1" noChangeShapeType="1"/>
            </p:cNvSpPr>
            <p:nvPr/>
          </p:nvSpPr>
          <p:spPr>
            <a:xfrm>
              <a:off x="673056" y="6746568"/>
              <a:ext cx="5599185" cy="1980000"/>
            </a:xfrm>
            <a:prstGeom prst="rect">
              <a:avLst/>
            </a:prstGeom>
            <a:noFill/>
            <a:ln w="31750">
              <a:solidFill>
                <a:srgbClr val="EA5A0B"/>
              </a:solidFill>
              <a:prstDash val="dash"/>
            </a:ln>
          </p:spPr>
          <p:txBody>
            <a:bodyPr wrap="square" lIns="144000" tIns="216000" rtlCol="0">
              <a:noAutofit/>
            </a:bodyPr>
            <a:lstStyle/>
            <a:p>
              <a:r>
                <a:rPr lang="en-GB" sz="1200" dirty="0">
                  <a:latin typeface="Avenir Next LT Pro" panose="020B0504020202020204" pitchFamily="34" charset="0"/>
                </a:rPr>
                <a:t>Global </a:t>
              </a:r>
              <a:r>
                <a:rPr lang="en-GB" sz="1200" dirty="0" err="1">
                  <a:latin typeface="Avenir Next LT Pro" panose="020B0504020202020204" pitchFamily="34" charset="0"/>
                </a:rPr>
                <a:t>Citezenship</a:t>
              </a:r>
              <a:endParaRPr lang="en-GB" sz="1200" dirty="0">
                <a:latin typeface="Avenir Next LT Pro" panose="020B0504020202020204" pitchFamily="34" charset="0"/>
              </a:endParaRPr>
            </a:p>
          </p:txBody>
        </p:sp>
        <p:sp>
          <p:nvSpPr>
            <p:cNvPr id="31" name="TextBox 30">
              <a:extLst>
                <a:ext uri="{FF2B5EF4-FFF2-40B4-BE49-F238E27FC236}">
                  <a16:creationId xmlns:a16="http://schemas.microsoft.com/office/drawing/2014/main" id="{71E778F0-361C-C198-71FE-954141B5AAEB}"/>
                </a:ext>
              </a:extLst>
            </p:cNvPr>
            <p:cNvSpPr txBox="1">
              <a:spLocks noGrp="1" noRot="1" noMove="1" noResize="1" noEditPoints="1" noAdjustHandles="1" noChangeArrowheads="1" noChangeShapeType="1"/>
            </p:cNvSpPr>
            <p:nvPr/>
          </p:nvSpPr>
          <p:spPr>
            <a:xfrm>
              <a:off x="585757" y="6577291"/>
              <a:ext cx="1144330" cy="338554"/>
            </a:xfrm>
            <a:prstGeom prst="rect">
              <a:avLst/>
            </a:prstGeom>
            <a:solidFill>
              <a:schemeClr val="bg1"/>
            </a:solidFill>
          </p:spPr>
          <p:txBody>
            <a:bodyPr wrap="square" rtlCol="0">
              <a:noAutofit/>
            </a:bodyPr>
            <a:lstStyle/>
            <a:p>
              <a:r>
                <a:rPr lang="en-GB" sz="1600">
                  <a:latin typeface="Avenir Next LT Pro Demi" panose="020B0704020202020204" pitchFamily="34" charset="0"/>
                </a:rPr>
                <a:t>Negatives</a:t>
              </a:r>
            </a:p>
          </p:txBody>
        </p:sp>
      </p:grpSp>
    </p:spTree>
    <p:extLst>
      <p:ext uri="{BB962C8B-B14F-4D97-AF65-F5344CB8AC3E}">
        <p14:creationId xmlns:p14="http://schemas.microsoft.com/office/powerpoint/2010/main" val="473844393"/>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F473034323B19419A265BE77A609AD6" ma:contentTypeVersion="" ma:contentTypeDescription="Create a new document." ma:contentTypeScope="" ma:versionID="0418dc31299c590694849d50ec61c62e">
  <xsd:schema xmlns:xsd="http://www.w3.org/2001/XMLSchema" xmlns:xs="http://www.w3.org/2001/XMLSchema" xmlns:p="http://schemas.microsoft.com/office/2006/metadata/properties" xmlns:ns2="88faa0da-572d-4141-8f5b-a747fc4e06f5" xmlns:ns3="ff70d35e-1d76-4f93-a283-599d14605756" xmlns:ns4="3c6552ff-e203-492b-9a4a-86c2b1ce869f" targetNamespace="http://schemas.microsoft.com/office/2006/metadata/properties" ma:root="true" ma:fieldsID="1ddf65159ec94b233af582af8af5e62b" ns2:_="" ns3:_="" ns4:_="">
    <xsd:import namespace="88faa0da-572d-4141-8f5b-a747fc4e06f5"/>
    <xsd:import namespace="ff70d35e-1d76-4f93-a283-599d14605756"/>
    <xsd:import namespace="3c6552ff-e203-492b-9a4a-86c2b1ce869f"/>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element ref="ns2:MediaLengthInSeconds" minOccurs="0"/>
                <xsd:element ref="ns2:lcf76f155ced4ddcb4097134ff3c332f" minOccurs="0"/>
                <xsd:element ref="ns4: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8faa0da-572d-4141-8f5b-a747fc4e06f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MediaServiceAutoTags" ma:internalName="MediaServiceAutoTags" ma:readOnly="true">
      <xsd:simpleType>
        <xsd:restriction base="dms:Text"/>
      </xsd:simpleType>
    </xsd:element>
    <xsd:element name="MediaServiceOCR" ma:index="12" nillable="true" ma:displayName="MediaServiceOCR" ma:internalName="MediaServiceOCR" ma:readOnly="true">
      <xsd:simpleType>
        <xsd:restriction base="dms:Note">
          <xsd:maxLength value="255"/>
        </xsd:restriction>
      </xsd:simpleType>
    </xsd:element>
    <xsd:element name="MediaServiceLocation" ma:index="13" nillable="true" ma:displayName="MediaServic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1c470fb7-5308-496a-a12b-188b66d4a6eb"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ff70d35e-1d76-4f93-a283-599d14605756"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3c6552ff-e203-492b-9a4a-86c2b1ce869f"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BD88E4DF-E556-4CD1-A792-BC4656462CC3}" ma:internalName="TaxCatchAll" ma:showField="CatchAllData" ma:web="{ff70d35e-1d76-4f93-a283-599d1460575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88faa0da-572d-4141-8f5b-a747fc4e06f5">
      <Terms xmlns="http://schemas.microsoft.com/office/infopath/2007/PartnerControls"/>
    </lcf76f155ced4ddcb4097134ff3c332f>
    <TaxCatchAll xmlns="3c6552ff-e203-492b-9a4a-86c2b1ce869f"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913CA08-ED80-47B8-9C51-40E999545AC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8faa0da-572d-4141-8f5b-a747fc4e06f5"/>
    <ds:schemaRef ds:uri="ff70d35e-1d76-4f93-a283-599d14605756"/>
    <ds:schemaRef ds:uri="3c6552ff-e203-492b-9a4a-86c2b1ce869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981B7F88-7843-4052-B155-8FF7E2ED7F30}">
  <ds:schemaRefs>
    <ds:schemaRef ds:uri="http://schemas.microsoft.com/office/2006/documentManagement/types"/>
    <ds:schemaRef ds:uri="http://purl.org/dc/dcmitype/"/>
    <ds:schemaRef ds:uri="http://www.w3.org/XML/1998/namespace"/>
    <ds:schemaRef ds:uri="http://schemas.openxmlformats.org/package/2006/metadata/core-properties"/>
    <ds:schemaRef ds:uri="ff70d35e-1d76-4f93-a283-599d14605756"/>
    <ds:schemaRef ds:uri="http://schemas.microsoft.com/office/infopath/2007/PartnerControls"/>
    <ds:schemaRef ds:uri="http://purl.org/dc/elements/1.1/"/>
    <ds:schemaRef ds:uri="http://purl.org/dc/terms/"/>
    <ds:schemaRef ds:uri="3c6552ff-e203-492b-9a4a-86c2b1ce869f"/>
    <ds:schemaRef ds:uri="88faa0da-572d-4141-8f5b-a747fc4e06f5"/>
    <ds:schemaRef ds:uri="http://schemas.microsoft.com/office/2006/metadata/properties"/>
  </ds:schemaRefs>
</ds:datastoreItem>
</file>

<file path=customXml/itemProps3.xml><?xml version="1.0" encoding="utf-8"?>
<ds:datastoreItem xmlns:ds="http://schemas.openxmlformats.org/officeDocument/2006/customXml" ds:itemID="{54A0E621-29FE-4392-A2F7-8A0E1A1D6FA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407</TotalTime>
  <Words>3168</Words>
  <Application>Microsoft Office PowerPoint</Application>
  <PresentationFormat>A4 Paper (210x297 mm)</PresentationFormat>
  <Paragraphs>309</Paragraphs>
  <Slides>24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24</vt:i4>
      </vt:variant>
    </vt:vector>
  </HeadingPairs>
  <TitlesOfParts>
    <vt:vector size="30" baseType="lpstr">
      <vt:lpstr>Aptos</vt:lpstr>
      <vt:lpstr>Aptos Display</vt:lpstr>
      <vt:lpstr>Arial</vt:lpstr>
      <vt:lpstr>Avenir Next LT Pro</vt:lpstr>
      <vt:lpstr>Avenir Next LT Pro Demi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Francis Hyland</dc:creator>
  <cp:lastModifiedBy>Firmstone, Steven</cp:lastModifiedBy>
  <cp:revision>33</cp:revision>
  <cp:lastPrinted>2025-10-22T13:36:57Z</cp:lastPrinted>
  <dcterms:created xsi:type="dcterms:W3CDTF">2024-08-21T15:36:10Z</dcterms:created>
  <dcterms:modified xsi:type="dcterms:W3CDTF">2025-10-22T14:03:00Z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0x0101005F473034323B19419A265BE77A609AD6</vt:lpwstr>
  </property>
  <property fmtid="{D5CDD505-2E9C-101B-9397-08002B2CF9AE}" pid="3" name="MediaServiceImageTags">
    <vt:lpwstr/>
  </property>
</Properties>
</file>